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8" r:id="rId1"/>
  </p:sldMasterIdLst>
  <p:notesMasterIdLst>
    <p:notesMasterId r:id="rId45"/>
  </p:notesMasterIdLst>
  <p:sldIdLst>
    <p:sldId id="275" r:id="rId2"/>
    <p:sldId id="285" r:id="rId3"/>
    <p:sldId id="289" r:id="rId4"/>
    <p:sldId id="292" r:id="rId5"/>
    <p:sldId id="290" r:id="rId6"/>
    <p:sldId id="291" r:id="rId7"/>
    <p:sldId id="277" r:id="rId8"/>
    <p:sldId id="258" r:id="rId9"/>
    <p:sldId id="259" r:id="rId10"/>
    <p:sldId id="300" r:id="rId11"/>
    <p:sldId id="301" r:id="rId12"/>
    <p:sldId id="302" r:id="rId13"/>
    <p:sldId id="278" r:id="rId14"/>
    <p:sldId id="257" r:id="rId15"/>
    <p:sldId id="293" r:id="rId16"/>
    <p:sldId id="286" r:id="rId17"/>
    <p:sldId id="280" r:id="rId18"/>
    <p:sldId id="261" r:id="rId19"/>
    <p:sldId id="262" r:id="rId20"/>
    <p:sldId id="264" r:id="rId21"/>
    <p:sldId id="281" r:id="rId22"/>
    <p:sldId id="265" r:id="rId23"/>
    <p:sldId id="266" r:id="rId24"/>
    <p:sldId id="267" r:id="rId25"/>
    <p:sldId id="282" r:id="rId26"/>
    <p:sldId id="269" r:id="rId27"/>
    <p:sldId id="271" r:id="rId28"/>
    <p:sldId id="272" r:id="rId29"/>
    <p:sldId id="270" r:id="rId30"/>
    <p:sldId id="295" r:id="rId31"/>
    <p:sldId id="294" r:id="rId32"/>
    <p:sldId id="296" r:id="rId33"/>
    <p:sldId id="283" r:id="rId34"/>
    <p:sldId id="297" r:id="rId35"/>
    <p:sldId id="298" r:id="rId36"/>
    <p:sldId id="299" r:id="rId37"/>
    <p:sldId id="303" r:id="rId38"/>
    <p:sldId id="304" r:id="rId39"/>
    <p:sldId id="273" r:id="rId40"/>
    <p:sldId id="284" r:id="rId41"/>
    <p:sldId id="274" r:id="rId42"/>
    <p:sldId id="312" r:id="rId43"/>
    <p:sldId id="3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thia Malcom" initials="CM" lastIdx="1" clrIdx="0">
    <p:extLst>
      <p:ext uri="{19B8F6BF-5375-455C-9EA6-DF929625EA0E}">
        <p15:presenceInfo xmlns:p15="http://schemas.microsoft.com/office/powerpoint/2012/main" userId="5dc82db62a635a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D0D68-A8E4-4EA7-9322-9DCE7DF5ACD3}" v="2" dt="2021-12-09T19:18:48.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Malcom" userId="5dc82db62a635a1d" providerId="LiveId" clId="{16108CEC-6D16-4F20-9B23-07095AB5327F}"/>
    <pc:docChg chg="custSel addSld delSld modSld sldOrd">
      <pc:chgData name="Cynthia Malcom" userId="5dc82db62a635a1d" providerId="LiveId" clId="{16108CEC-6D16-4F20-9B23-07095AB5327F}" dt="2021-06-18T15:18:38.796" v="16"/>
      <pc:docMkLst>
        <pc:docMk/>
      </pc:docMkLst>
      <pc:sldChg chg="ord">
        <pc:chgData name="Cynthia Malcom" userId="5dc82db62a635a1d" providerId="LiveId" clId="{16108CEC-6D16-4F20-9B23-07095AB5327F}" dt="2021-06-14T15:14:19.582" v="9"/>
        <pc:sldMkLst>
          <pc:docMk/>
          <pc:sldMk cId="3141247986" sldId="262"/>
        </pc:sldMkLst>
      </pc:sldChg>
      <pc:sldChg chg="ord">
        <pc:chgData name="Cynthia Malcom" userId="5dc82db62a635a1d" providerId="LiveId" clId="{16108CEC-6D16-4F20-9B23-07095AB5327F}" dt="2021-06-14T13:08:12.238" v="3"/>
        <pc:sldMkLst>
          <pc:docMk/>
          <pc:sldMk cId="1338669427" sldId="269"/>
        </pc:sldMkLst>
      </pc:sldChg>
      <pc:sldChg chg="ord">
        <pc:chgData name="Cynthia Malcom" userId="5dc82db62a635a1d" providerId="LiveId" clId="{16108CEC-6D16-4F20-9B23-07095AB5327F}" dt="2021-06-18T15:18:38.796" v="16"/>
        <pc:sldMkLst>
          <pc:docMk/>
          <pc:sldMk cId="229784350" sldId="291"/>
        </pc:sldMkLst>
      </pc:sldChg>
      <pc:sldChg chg="addSp delSp modSp mod">
        <pc:chgData name="Cynthia Malcom" userId="5dc82db62a635a1d" providerId="LiveId" clId="{16108CEC-6D16-4F20-9B23-07095AB5327F}" dt="2021-06-16T17:28:46.507" v="13" actId="478"/>
        <pc:sldMkLst>
          <pc:docMk/>
          <pc:sldMk cId="3959126570" sldId="298"/>
        </pc:sldMkLst>
        <pc:graphicFrameChg chg="add del mod modGraphic">
          <ac:chgData name="Cynthia Malcom" userId="5dc82db62a635a1d" providerId="LiveId" clId="{16108CEC-6D16-4F20-9B23-07095AB5327F}" dt="2021-06-16T17:28:46.507" v="13" actId="478"/>
          <ac:graphicFrameMkLst>
            <pc:docMk/>
            <pc:sldMk cId="3959126570" sldId="298"/>
            <ac:graphicFrameMk id="3" creationId="{06B904CE-534E-4FD8-B4CD-FA1F9096ED5F}"/>
          </ac:graphicFrameMkLst>
        </pc:graphicFrameChg>
      </pc:sldChg>
      <pc:sldChg chg="ord">
        <pc:chgData name="Cynthia Malcom" userId="5dc82db62a635a1d" providerId="LiveId" clId="{16108CEC-6D16-4F20-9B23-07095AB5327F}" dt="2021-06-14T13:16:52.341" v="7"/>
        <pc:sldMkLst>
          <pc:docMk/>
          <pc:sldMk cId="3847035357" sldId="302"/>
        </pc:sldMkLst>
      </pc:sldChg>
      <pc:sldChg chg="new del">
        <pc:chgData name="Cynthia Malcom" userId="5dc82db62a635a1d" providerId="LiveId" clId="{16108CEC-6D16-4F20-9B23-07095AB5327F}" dt="2021-06-16T17:29:00.529" v="14" actId="2696"/>
        <pc:sldMkLst>
          <pc:docMk/>
          <pc:sldMk cId="4159731666" sldId="303"/>
        </pc:sldMkLst>
      </pc:sldChg>
    </pc:docChg>
  </pc:docChgLst>
  <pc:docChgLst>
    <pc:chgData name="Cynthia Malcom" userId="5dc82db62a635a1d" providerId="LiveId" clId="{0A07B14F-E0C5-43B8-B64F-0F2915285C16}"/>
    <pc:docChg chg="addSld delSld modSld">
      <pc:chgData name="Cynthia Malcom" userId="5dc82db62a635a1d" providerId="LiveId" clId="{0A07B14F-E0C5-43B8-B64F-0F2915285C16}" dt="2021-06-22T21:01:25.046" v="19" actId="1036"/>
      <pc:docMkLst>
        <pc:docMk/>
      </pc:docMkLst>
      <pc:sldChg chg="modSp mod">
        <pc:chgData name="Cynthia Malcom" userId="5dc82db62a635a1d" providerId="LiveId" clId="{0A07B14F-E0C5-43B8-B64F-0F2915285C16}" dt="2021-06-12T04:05:08.223" v="11" actId="20577"/>
        <pc:sldMkLst>
          <pc:docMk/>
          <pc:sldMk cId="1392407146" sldId="290"/>
        </pc:sldMkLst>
        <pc:spChg chg="mod">
          <ac:chgData name="Cynthia Malcom" userId="5dc82db62a635a1d" providerId="LiveId" clId="{0A07B14F-E0C5-43B8-B64F-0F2915285C16}" dt="2021-06-12T04:05:08.223" v="11" actId="20577"/>
          <ac:spMkLst>
            <pc:docMk/>
            <pc:sldMk cId="1392407146" sldId="290"/>
            <ac:spMk id="3" creationId="{0B966F4E-1F1E-4D4A-A5BA-2E83E6513DD1}"/>
          </ac:spMkLst>
        </pc:spChg>
      </pc:sldChg>
      <pc:sldChg chg="modSp mod">
        <pc:chgData name="Cynthia Malcom" userId="5dc82db62a635a1d" providerId="LiveId" clId="{0A07B14F-E0C5-43B8-B64F-0F2915285C16}" dt="2021-06-22T21:01:25.046" v="19" actId="1036"/>
        <pc:sldMkLst>
          <pc:docMk/>
          <pc:sldMk cId="3127340841" sldId="301"/>
        </pc:sldMkLst>
        <pc:picChg chg="mod">
          <ac:chgData name="Cynthia Malcom" userId="5dc82db62a635a1d" providerId="LiveId" clId="{0A07B14F-E0C5-43B8-B64F-0F2915285C16}" dt="2021-06-22T21:01:25.046" v="19" actId="1036"/>
          <ac:picMkLst>
            <pc:docMk/>
            <pc:sldMk cId="3127340841" sldId="301"/>
            <ac:picMk id="5" creationId="{25B7250F-CF7D-4A13-828F-C1444A2ADA1D}"/>
          </ac:picMkLst>
        </pc:picChg>
      </pc:sldChg>
      <pc:sldChg chg="new del">
        <pc:chgData name="Cynthia Malcom" userId="5dc82db62a635a1d" providerId="LiveId" clId="{0A07B14F-E0C5-43B8-B64F-0F2915285C16}" dt="2021-06-21T13:39:14.761" v="14" actId="2696"/>
        <pc:sldMkLst>
          <pc:docMk/>
          <pc:sldMk cId="165499577" sldId="303"/>
        </pc:sldMkLst>
      </pc:sldChg>
      <pc:sldChg chg="new del">
        <pc:chgData name="Cynthia Malcom" userId="5dc82db62a635a1d" providerId="LiveId" clId="{0A07B14F-E0C5-43B8-B64F-0F2915285C16}" dt="2021-06-21T13:39:19.158" v="15" actId="2696"/>
        <pc:sldMkLst>
          <pc:docMk/>
          <pc:sldMk cId="3764878986" sldId="304"/>
        </pc:sldMkLst>
      </pc:sldChg>
    </pc:docChg>
  </pc:docChgLst>
  <pc:docChgLst>
    <pc:chgData name="Cynthia Malcom" userId="5dc82db62a635a1d" providerId="LiveId" clId="{6ECD0D68-A8E4-4EA7-9322-9DCE7DF5ACD3}"/>
    <pc:docChg chg="custSel addSld delSld modSld sldOrd modMainMaster">
      <pc:chgData name="Cynthia Malcom" userId="5dc82db62a635a1d" providerId="LiveId" clId="{6ECD0D68-A8E4-4EA7-9322-9DCE7DF5ACD3}" dt="2021-12-09T19:18:48.086" v="178" actId="1076"/>
      <pc:docMkLst>
        <pc:docMk/>
      </pc:docMkLst>
      <pc:sldChg chg="modTransition">
        <pc:chgData name="Cynthia Malcom" userId="5dc82db62a635a1d" providerId="LiveId" clId="{6ECD0D68-A8E4-4EA7-9322-9DCE7DF5ACD3}" dt="2021-10-28T01:37:39.478" v="169"/>
        <pc:sldMkLst>
          <pc:docMk/>
          <pc:sldMk cId="164835581" sldId="257"/>
        </pc:sldMkLst>
      </pc:sldChg>
      <pc:sldChg chg="modTransition">
        <pc:chgData name="Cynthia Malcom" userId="5dc82db62a635a1d" providerId="LiveId" clId="{6ECD0D68-A8E4-4EA7-9322-9DCE7DF5ACD3}" dt="2021-10-28T01:37:39.478" v="169"/>
        <pc:sldMkLst>
          <pc:docMk/>
          <pc:sldMk cId="2385250112" sldId="258"/>
        </pc:sldMkLst>
      </pc:sldChg>
      <pc:sldChg chg="modTransition">
        <pc:chgData name="Cynthia Malcom" userId="5dc82db62a635a1d" providerId="LiveId" clId="{6ECD0D68-A8E4-4EA7-9322-9DCE7DF5ACD3}" dt="2021-10-28T01:37:39.478" v="169"/>
        <pc:sldMkLst>
          <pc:docMk/>
          <pc:sldMk cId="1698128633" sldId="259"/>
        </pc:sldMkLst>
      </pc:sldChg>
      <pc:sldChg chg="modTransition">
        <pc:chgData name="Cynthia Malcom" userId="5dc82db62a635a1d" providerId="LiveId" clId="{6ECD0D68-A8E4-4EA7-9322-9DCE7DF5ACD3}" dt="2021-10-28T01:37:39.478" v="169"/>
        <pc:sldMkLst>
          <pc:docMk/>
          <pc:sldMk cId="1128950424" sldId="261"/>
        </pc:sldMkLst>
      </pc:sldChg>
      <pc:sldChg chg="modTransition">
        <pc:chgData name="Cynthia Malcom" userId="5dc82db62a635a1d" providerId="LiveId" clId="{6ECD0D68-A8E4-4EA7-9322-9DCE7DF5ACD3}" dt="2021-10-28T01:37:39.478" v="169"/>
        <pc:sldMkLst>
          <pc:docMk/>
          <pc:sldMk cId="3141247986" sldId="262"/>
        </pc:sldMkLst>
      </pc:sldChg>
      <pc:sldChg chg="modTransition">
        <pc:chgData name="Cynthia Malcom" userId="5dc82db62a635a1d" providerId="LiveId" clId="{6ECD0D68-A8E4-4EA7-9322-9DCE7DF5ACD3}" dt="2021-10-28T01:37:39.478" v="169"/>
        <pc:sldMkLst>
          <pc:docMk/>
          <pc:sldMk cId="1962902914" sldId="264"/>
        </pc:sldMkLst>
      </pc:sldChg>
      <pc:sldChg chg="modTransition">
        <pc:chgData name="Cynthia Malcom" userId="5dc82db62a635a1d" providerId="LiveId" clId="{6ECD0D68-A8E4-4EA7-9322-9DCE7DF5ACD3}" dt="2021-10-28T01:37:39.478" v="169"/>
        <pc:sldMkLst>
          <pc:docMk/>
          <pc:sldMk cId="2732121563" sldId="265"/>
        </pc:sldMkLst>
      </pc:sldChg>
      <pc:sldChg chg="modTransition">
        <pc:chgData name="Cynthia Malcom" userId="5dc82db62a635a1d" providerId="LiveId" clId="{6ECD0D68-A8E4-4EA7-9322-9DCE7DF5ACD3}" dt="2021-10-28T01:37:39.478" v="169"/>
        <pc:sldMkLst>
          <pc:docMk/>
          <pc:sldMk cId="3935669055" sldId="266"/>
        </pc:sldMkLst>
      </pc:sldChg>
      <pc:sldChg chg="modTransition">
        <pc:chgData name="Cynthia Malcom" userId="5dc82db62a635a1d" providerId="LiveId" clId="{6ECD0D68-A8E4-4EA7-9322-9DCE7DF5ACD3}" dt="2021-10-28T01:37:39.478" v="169"/>
        <pc:sldMkLst>
          <pc:docMk/>
          <pc:sldMk cId="738572014" sldId="267"/>
        </pc:sldMkLst>
      </pc:sldChg>
      <pc:sldChg chg="modTransition">
        <pc:chgData name="Cynthia Malcom" userId="5dc82db62a635a1d" providerId="LiveId" clId="{6ECD0D68-A8E4-4EA7-9322-9DCE7DF5ACD3}" dt="2021-10-28T01:37:39.478" v="169"/>
        <pc:sldMkLst>
          <pc:docMk/>
          <pc:sldMk cId="1338669427" sldId="269"/>
        </pc:sldMkLst>
      </pc:sldChg>
      <pc:sldChg chg="modTransition">
        <pc:chgData name="Cynthia Malcom" userId="5dc82db62a635a1d" providerId="LiveId" clId="{6ECD0D68-A8E4-4EA7-9322-9DCE7DF5ACD3}" dt="2021-10-28T01:37:39.478" v="169"/>
        <pc:sldMkLst>
          <pc:docMk/>
          <pc:sldMk cId="3836205797" sldId="270"/>
        </pc:sldMkLst>
      </pc:sldChg>
      <pc:sldChg chg="modTransition">
        <pc:chgData name="Cynthia Malcom" userId="5dc82db62a635a1d" providerId="LiveId" clId="{6ECD0D68-A8E4-4EA7-9322-9DCE7DF5ACD3}" dt="2021-10-28T01:37:39.478" v="169"/>
        <pc:sldMkLst>
          <pc:docMk/>
          <pc:sldMk cId="2972027909" sldId="271"/>
        </pc:sldMkLst>
      </pc:sldChg>
      <pc:sldChg chg="modTransition">
        <pc:chgData name="Cynthia Malcom" userId="5dc82db62a635a1d" providerId="LiveId" clId="{6ECD0D68-A8E4-4EA7-9322-9DCE7DF5ACD3}" dt="2021-10-28T01:37:39.478" v="169"/>
        <pc:sldMkLst>
          <pc:docMk/>
          <pc:sldMk cId="2572294656" sldId="272"/>
        </pc:sldMkLst>
      </pc:sldChg>
      <pc:sldChg chg="modTransition">
        <pc:chgData name="Cynthia Malcom" userId="5dc82db62a635a1d" providerId="LiveId" clId="{6ECD0D68-A8E4-4EA7-9322-9DCE7DF5ACD3}" dt="2021-10-28T01:37:39.478" v="169"/>
        <pc:sldMkLst>
          <pc:docMk/>
          <pc:sldMk cId="2909915471" sldId="273"/>
        </pc:sldMkLst>
      </pc:sldChg>
      <pc:sldChg chg="modTransition">
        <pc:chgData name="Cynthia Malcom" userId="5dc82db62a635a1d" providerId="LiveId" clId="{6ECD0D68-A8E4-4EA7-9322-9DCE7DF5ACD3}" dt="2021-10-28T01:37:39.478" v="169"/>
        <pc:sldMkLst>
          <pc:docMk/>
          <pc:sldMk cId="4133747774" sldId="274"/>
        </pc:sldMkLst>
      </pc:sldChg>
      <pc:sldChg chg="delSp modTransition delDesignElem">
        <pc:chgData name="Cynthia Malcom" userId="5dc82db62a635a1d" providerId="LiveId" clId="{6ECD0D68-A8E4-4EA7-9322-9DCE7DF5ACD3}" dt="2021-10-28T01:37:39.478" v="169"/>
        <pc:sldMkLst>
          <pc:docMk/>
          <pc:sldMk cId="2293065664" sldId="275"/>
        </pc:sldMkLst>
        <pc:spChg chg="del">
          <ac:chgData name="Cynthia Malcom" userId="5dc82db62a635a1d" providerId="LiveId" clId="{6ECD0D68-A8E4-4EA7-9322-9DCE7DF5ACD3}" dt="2021-10-28T01:37:39.478" v="169"/>
          <ac:spMkLst>
            <pc:docMk/>
            <pc:sldMk cId="2293065664" sldId="275"/>
            <ac:spMk id="26" creationId="{03E8462A-FEBA-4848-81CC-3F8DA3E477BE}"/>
          </ac:spMkLst>
        </pc:spChg>
        <pc:spChg chg="del">
          <ac:chgData name="Cynthia Malcom" userId="5dc82db62a635a1d" providerId="LiveId" clId="{6ECD0D68-A8E4-4EA7-9322-9DCE7DF5ACD3}" dt="2021-10-28T01:37:39.478" v="169"/>
          <ac:spMkLst>
            <pc:docMk/>
            <pc:sldMk cId="2293065664" sldId="275"/>
            <ac:spMk id="39" creationId="{7941F9B1-B01B-4A84-89D9-B169AEB4E456}"/>
          </ac:spMkLst>
        </pc:spChg>
        <pc:grpChg chg="del">
          <ac:chgData name="Cynthia Malcom" userId="5dc82db62a635a1d" providerId="LiveId" clId="{6ECD0D68-A8E4-4EA7-9322-9DCE7DF5ACD3}" dt="2021-10-28T01:37:39.478" v="169"/>
          <ac:grpSpMkLst>
            <pc:docMk/>
            <pc:sldMk cId="2293065664" sldId="275"/>
            <ac:grpSpMk id="14" creationId="{609316A9-990D-4EC3-A671-70EE5C1493A4}"/>
          </ac:grpSpMkLst>
        </pc:grpChg>
        <pc:grpChg chg="del">
          <ac:chgData name="Cynthia Malcom" userId="5dc82db62a635a1d" providerId="LiveId" clId="{6ECD0D68-A8E4-4EA7-9322-9DCE7DF5ACD3}" dt="2021-10-28T01:37:39.478" v="169"/>
          <ac:grpSpMkLst>
            <pc:docMk/>
            <pc:sldMk cId="2293065664" sldId="275"/>
            <ac:grpSpMk id="28" creationId="{2109F83F-40FE-4DB3-84CC-09FB3340D06D}"/>
          </ac:grpSpMkLst>
        </pc:grpChg>
      </pc:sldChg>
      <pc:sldChg chg="ord modTransition">
        <pc:chgData name="Cynthia Malcom" userId="5dc82db62a635a1d" providerId="LiveId" clId="{6ECD0D68-A8E4-4EA7-9322-9DCE7DF5ACD3}" dt="2021-10-28T01:37:39.478" v="169"/>
        <pc:sldMkLst>
          <pc:docMk/>
          <pc:sldMk cId="455917253" sldId="277"/>
        </pc:sldMkLst>
      </pc:sldChg>
      <pc:sldChg chg="modTransition">
        <pc:chgData name="Cynthia Malcom" userId="5dc82db62a635a1d" providerId="LiveId" clId="{6ECD0D68-A8E4-4EA7-9322-9DCE7DF5ACD3}" dt="2021-10-28T01:37:39.478" v="169"/>
        <pc:sldMkLst>
          <pc:docMk/>
          <pc:sldMk cId="1198355573" sldId="278"/>
        </pc:sldMkLst>
      </pc:sldChg>
      <pc:sldChg chg="modTransition">
        <pc:chgData name="Cynthia Malcom" userId="5dc82db62a635a1d" providerId="LiveId" clId="{6ECD0D68-A8E4-4EA7-9322-9DCE7DF5ACD3}" dt="2021-10-28T01:37:39.478" v="169"/>
        <pc:sldMkLst>
          <pc:docMk/>
          <pc:sldMk cId="2122710523" sldId="280"/>
        </pc:sldMkLst>
      </pc:sldChg>
      <pc:sldChg chg="modTransition">
        <pc:chgData name="Cynthia Malcom" userId="5dc82db62a635a1d" providerId="LiveId" clId="{6ECD0D68-A8E4-4EA7-9322-9DCE7DF5ACD3}" dt="2021-10-28T01:37:39.478" v="169"/>
        <pc:sldMkLst>
          <pc:docMk/>
          <pc:sldMk cId="601923724" sldId="281"/>
        </pc:sldMkLst>
      </pc:sldChg>
      <pc:sldChg chg="modSp mod modTransition">
        <pc:chgData name="Cynthia Malcom" userId="5dc82db62a635a1d" providerId="LiveId" clId="{6ECD0D68-A8E4-4EA7-9322-9DCE7DF5ACD3}" dt="2021-10-28T01:37:39.649" v="174" actId="27636"/>
        <pc:sldMkLst>
          <pc:docMk/>
          <pc:sldMk cId="3276598924" sldId="282"/>
        </pc:sldMkLst>
        <pc:spChg chg="mod">
          <ac:chgData name="Cynthia Malcom" userId="5dc82db62a635a1d" providerId="LiveId" clId="{6ECD0D68-A8E4-4EA7-9322-9DCE7DF5ACD3}" dt="2021-10-28T01:37:39.649" v="174" actId="27636"/>
          <ac:spMkLst>
            <pc:docMk/>
            <pc:sldMk cId="3276598924" sldId="282"/>
            <ac:spMk id="3" creationId="{99128C7F-BE1C-4C90-81B8-FB2B12B76700}"/>
          </ac:spMkLst>
        </pc:spChg>
      </pc:sldChg>
      <pc:sldChg chg="modTransition">
        <pc:chgData name="Cynthia Malcom" userId="5dc82db62a635a1d" providerId="LiveId" clId="{6ECD0D68-A8E4-4EA7-9322-9DCE7DF5ACD3}" dt="2021-10-28T01:37:39.478" v="169"/>
        <pc:sldMkLst>
          <pc:docMk/>
          <pc:sldMk cId="362592714" sldId="283"/>
        </pc:sldMkLst>
      </pc:sldChg>
      <pc:sldChg chg="modTransition">
        <pc:chgData name="Cynthia Malcom" userId="5dc82db62a635a1d" providerId="LiveId" clId="{6ECD0D68-A8E4-4EA7-9322-9DCE7DF5ACD3}" dt="2021-10-28T01:37:39.478" v="169"/>
        <pc:sldMkLst>
          <pc:docMk/>
          <pc:sldMk cId="802418620" sldId="284"/>
        </pc:sldMkLst>
      </pc:sldChg>
      <pc:sldChg chg="modTransition">
        <pc:chgData name="Cynthia Malcom" userId="5dc82db62a635a1d" providerId="LiveId" clId="{6ECD0D68-A8E4-4EA7-9322-9DCE7DF5ACD3}" dt="2021-10-28T01:37:39.478" v="169"/>
        <pc:sldMkLst>
          <pc:docMk/>
          <pc:sldMk cId="2494728163" sldId="285"/>
        </pc:sldMkLst>
      </pc:sldChg>
      <pc:sldChg chg="modTransition">
        <pc:chgData name="Cynthia Malcom" userId="5dc82db62a635a1d" providerId="LiveId" clId="{6ECD0D68-A8E4-4EA7-9322-9DCE7DF5ACD3}" dt="2021-10-28T01:37:39.478" v="169"/>
        <pc:sldMkLst>
          <pc:docMk/>
          <pc:sldMk cId="1661694643" sldId="286"/>
        </pc:sldMkLst>
      </pc:sldChg>
      <pc:sldChg chg="addSp delSp modSp mod modTransition setBg setClrOvrMap delDesignElem">
        <pc:chgData name="Cynthia Malcom" userId="5dc82db62a635a1d" providerId="LiveId" clId="{6ECD0D68-A8E4-4EA7-9322-9DCE7DF5ACD3}" dt="2021-10-28T01:38:03.671" v="176" actId="26606"/>
        <pc:sldMkLst>
          <pc:docMk/>
          <pc:sldMk cId="1682772954" sldId="289"/>
        </pc:sldMkLst>
        <pc:spChg chg="add">
          <ac:chgData name="Cynthia Malcom" userId="5dc82db62a635a1d" providerId="LiveId" clId="{6ECD0D68-A8E4-4EA7-9322-9DCE7DF5ACD3}" dt="2021-10-28T01:38:03.671" v="176" actId="26606"/>
          <ac:spMkLst>
            <pc:docMk/>
            <pc:sldMk cId="1682772954" sldId="289"/>
            <ac:spMk id="10" creationId="{42A4FC2C-047E-45A5-965D-8E1E3BF09BC6}"/>
          </ac:spMkLst>
        </pc:spChg>
        <pc:spChg chg="del">
          <ac:chgData name="Cynthia Malcom" userId="5dc82db62a635a1d" providerId="LiveId" clId="{6ECD0D68-A8E4-4EA7-9322-9DCE7DF5ACD3}" dt="2021-10-28T01:37:39.478" v="169"/>
          <ac:spMkLst>
            <pc:docMk/>
            <pc:sldMk cId="1682772954" sldId="289"/>
            <ac:spMk id="12" creationId="{3BCB5F6A-9EB0-40B0-9D13-3023E9A20508}"/>
          </ac:spMkLst>
        </pc:spChg>
        <pc:picChg chg="mod">
          <ac:chgData name="Cynthia Malcom" userId="5dc82db62a635a1d" providerId="LiveId" clId="{6ECD0D68-A8E4-4EA7-9322-9DCE7DF5ACD3}" dt="2021-10-28T01:38:03.671" v="176" actId="26606"/>
          <ac:picMkLst>
            <pc:docMk/>
            <pc:sldMk cId="1682772954" sldId="289"/>
            <ac:picMk id="5" creationId="{CBC1A923-1EF8-4A0E-9383-A6FDADFDD5F6}"/>
          </ac:picMkLst>
        </pc:picChg>
      </pc:sldChg>
      <pc:sldChg chg="modSp mod modTransition">
        <pc:chgData name="Cynthia Malcom" userId="5dc82db62a635a1d" providerId="LiveId" clId="{6ECD0D68-A8E4-4EA7-9322-9DCE7DF5ACD3}" dt="2021-10-28T01:37:39.627" v="171" actId="27636"/>
        <pc:sldMkLst>
          <pc:docMk/>
          <pc:sldMk cId="1392407146" sldId="290"/>
        </pc:sldMkLst>
        <pc:spChg chg="mod">
          <ac:chgData name="Cynthia Malcom" userId="5dc82db62a635a1d" providerId="LiveId" clId="{6ECD0D68-A8E4-4EA7-9322-9DCE7DF5ACD3}" dt="2021-10-28T01:37:39.627" v="171" actId="27636"/>
          <ac:spMkLst>
            <pc:docMk/>
            <pc:sldMk cId="1392407146" sldId="290"/>
            <ac:spMk id="3" creationId="{0B966F4E-1F1E-4D4A-A5BA-2E83E6513DD1}"/>
          </ac:spMkLst>
        </pc:spChg>
      </pc:sldChg>
      <pc:sldChg chg="delSp modTransition delDesignElem">
        <pc:chgData name="Cynthia Malcom" userId="5dc82db62a635a1d" providerId="LiveId" clId="{6ECD0D68-A8E4-4EA7-9322-9DCE7DF5ACD3}" dt="2021-10-28T01:37:39.478" v="169"/>
        <pc:sldMkLst>
          <pc:docMk/>
          <pc:sldMk cId="229784350" sldId="291"/>
        </pc:sldMkLst>
        <pc:grpChg chg="del">
          <ac:chgData name="Cynthia Malcom" userId="5dc82db62a635a1d" providerId="LiveId" clId="{6ECD0D68-A8E4-4EA7-9322-9DCE7DF5ACD3}" dt="2021-10-28T01:37:39.478" v="169"/>
          <ac:grpSpMkLst>
            <pc:docMk/>
            <pc:sldMk cId="229784350" sldId="291"/>
            <ac:grpSpMk id="10" creationId="{DDE8DE2B-61C1-46D5-BEB8-521321C182C4}"/>
          </ac:grpSpMkLst>
        </pc:grpChg>
      </pc:sldChg>
      <pc:sldChg chg="modSp mod modTransition">
        <pc:chgData name="Cynthia Malcom" userId="5dc82db62a635a1d" providerId="LiveId" clId="{6ECD0D68-A8E4-4EA7-9322-9DCE7DF5ACD3}" dt="2021-10-28T01:37:39.611" v="170" actId="27636"/>
        <pc:sldMkLst>
          <pc:docMk/>
          <pc:sldMk cId="2325672151" sldId="292"/>
        </pc:sldMkLst>
        <pc:spChg chg="mod">
          <ac:chgData name="Cynthia Malcom" userId="5dc82db62a635a1d" providerId="LiveId" clId="{6ECD0D68-A8E4-4EA7-9322-9DCE7DF5ACD3}" dt="2021-10-28T01:37:39.611" v="170" actId="27636"/>
          <ac:spMkLst>
            <pc:docMk/>
            <pc:sldMk cId="2325672151" sldId="292"/>
            <ac:spMk id="3" creationId="{F310DD22-8A16-430A-959A-796019A81E55}"/>
          </ac:spMkLst>
        </pc:spChg>
      </pc:sldChg>
      <pc:sldChg chg="modSp mod modTransition">
        <pc:chgData name="Cynthia Malcom" userId="5dc82db62a635a1d" providerId="LiveId" clId="{6ECD0D68-A8E4-4EA7-9322-9DCE7DF5ACD3}" dt="2021-10-28T01:37:39.649" v="173" actId="27636"/>
        <pc:sldMkLst>
          <pc:docMk/>
          <pc:sldMk cId="226455126" sldId="293"/>
        </pc:sldMkLst>
        <pc:spChg chg="mod">
          <ac:chgData name="Cynthia Malcom" userId="5dc82db62a635a1d" providerId="LiveId" clId="{6ECD0D68-A8E4-4EA7-9322-9DCE7DF5ACD3}" dt="2021-10-28T01:37:39.649" v="173" actId="27636"/>
          <ac:spMkLst>
            <pc:docMk/>
            <pc:sldMk cId="226455126" sldId="293"/>
            <ac:spMk id="3" creationId="{C4A4B313-B028-4F36-9D82-FC80C59D2991}"/>
          </ac:spMkLst>
        </pc:spChg>
      </pc:sldChg>
      <pc:sldChg chg="delSp modTransition delDesignElem">
        <pc:chgData name="Cynthia Malcom" userId="5dc82db62a635a1d" providerId="LiveId" clId="{6ECD0D68-A8E4-4EA7-9322-9DCE7DF5ACD3}" dt="2021-10-28T01:37:39.478" v="169"/>
        <pc:sldMkLst>
          <pc:docMk/>
          <pc:sldMk cId="1190501308" sldId="294"/>
        </pc:sldMkLst>
        <pc:spChg chg="del">
          <ac:chgData name="Cynthia Malcom" userId="5dc82db62a635a1d" providerId="LiveId" clId="{6ECD0D68-A8E4-4EA7-9322-9DCE7DF5ACD3}" dt="2021-10-28T01:37:39.478" v="169"/>
          <ac:spMkLst>
            <pc:docMk/>
            <pc:sldMk cId="1190501308" sldId="294"/>
            <ac:spMk id="75" creationId="{21029ED5-F105-4DD2-99C8-1E4422817978}"/>
          </ac:spMkLst>
        </pc:spChg>
        <pc:spChg chg="del">
          <ac:chgData name="Cynthia Malcom" userId="5dc82db62a635a1d" providerId="LiveId" clId="{6ECD0D68-A8E4-4EA7-9322-9DCE7DF5ACD3}" dt="2021-10-28T01:37:39.478" v="169"/>
          <ac:spMkLst>
            <pc:docMk/>
            <pc:sldMk cId="1190501308" sldId="294"/>
            <ac:spMk id="88" creationId="{5C9652B3-A450-4ED6-8FBF-F536BA60B4D8}"/>
          </ac:spMkLst>
        </pc:spChg>
        <pc:grpChg chg="del">
          <ac:chgData name="Cynthia Malcom" userId="5dc82db62a635a1d" providerId="LiveId" clId="{6ECD0D68-A8E4-4EA7-9322-9DCE7DF5ACD3}" dt="2021-10-28T01:37:39.478" v="169"/>
          <ac:grpSpMkLst>
            <pc:docMk/>
            <pc:sldMk cId="1190501308" sldId="294"/>
            <ac:grpSpMk id="73" creationId="{DDE8DE2B-61C1-46D5-BEB8-521321C182C4}"/>
          </ac:grpSpMkLst>
        </pc:grpChg>
        <pc:grpChg chg="del">
          <ac:chgData name="Cynthia Malcom" userId="5dc82db62a635a1d" providerId="LiveId" clId="{6ECD0D68-A8E4-4EA7-9322-9DCE7DF5ACD3}" dt="2021-10-28T01:37:39.478" v="169"/>
          <ac:grpSpMkLst>
            <pc:docMk/>
            <pc:sldMk cId="1190501308" sldId="294"/>
            <ac:grpSpMk id="86" creationId="{2D621E68-BF28-4A1C-B1A2-4E55E139E79A}"/>
          </ac:grpSpMkLst>
        </pc:grpChg>
      </pc:sldChg>
      <pc:sldChg chg="modTransition">
        <pc:chgData name="Cynthia Malcom" userId="5dc82db62a635a1d" providerId="LiveId" clId="{6ECD0D68-A8E4-4EA7-9322-9DCE7DF5ACD3}" dt="2021-10-28T01:37:39.478" v="169"/>
        <pc:sldMkLst>
          <pc:docMk/>
          <pc:sldMk cId="187242930" sldId="295"/>
        </pc:sldMkLst>
      </pc:sldChg>
      <pc:sldChg chg="modSp modTransition">
        <pc:chgData name="Cynthia Malcom" userId="5dc82db62a635a1d" providerId="LiveId" clId="{6ECD0D68-A8E4-4EA7-9322-9DCE7DF5ACD3}" dt="2021-10-28T01:37:41.785" v="175"/>
        <pc:sldMkLst>
          <pc:docMk/>
          <pc:sldMk cId="173893895" sldId="296"/>
        </pc:sldMkLst>
        <pc:spChg chg="mod">
          <ac:chgData name="Cynthia Malcom" userId="5dc82db62a635a1d" providerId="LiveId" clId="{6ECD0D68-A8E4-4EA7-9322-9DCE7DF5ACD3}" dt="2021-10-28T01:37:41.785" v="175"/>
          <ac:spMkLst>
            <pc:docMk/>
            <pc:sldMk cId="173893895" sldId="296"/>
            <ac:spMk id="2" creationId="{DB0BC942-4693-41F5-BC37-1AB842ECD571}"/>
          </ac:spMkLst>
        </pc:spChg>
      </pc:sldChg>
      <pc:sldChg chg="modTransition">
        <pc:chgData name="Cynthia Malcom" userId="5dc82db62a635a1d" providerId="LiveId" clId="{6ECD0D68-A8E4-4EA7-9322-9DCE7DF5ACD3}" dt="2021-10-28T01:37:39.478" v="169"/>
        <pc:sldMkLst>
          <pc:docMk/>
          <pc:sldMk cId="2091323196" sldId="297"/>
        </pc:sldMkLst>
      </pc:sldChg>
      <pc:sldChg chg="delSp modTransition delDesignElem">
        <pc:chgData name="Cynthia Malcom" userId="5dc82db62a635a1d" providerId="LiveId" clId="{6ECD0D68-A8E4-4EA7-9322-9DCE7DF5ACD3}" dt="2021-10-28T01:37:39.478" v="169"/>
        <pc:sldMkLst>
          <pc:docMk/>
          <pc:sldMk cId="3959126570" sldId="298"/>
        </pc:sldMkLst>
        <pc:grpChg chg="del">
          <ac:chgData name="Cynthia Malcom" userId="5dc82db62a635a1d" providerId="LiveId" clId="{6ECD0D68-A8E4-4EA7-9322-9DCE7DF5ACD3}" dt="2021-10-28T01:37:39.478" v="169"/>
          <ac:grpSpMkLst>
            <pc:docMk/>
            <pc:sldMk cId="3959126570" sldId="298"/>
            <ac:grpSpMk id="10" creationId="{DDE8DE2B-61C1-46D5-BEB8-521321C182C4}"/>
          </ac:grpSpMkLst>
        </pc:grpChg>
      </pc:sldChg>
      <pc:sldChg chg="delSp modTransition delDesignElem">
        <pc:chgData name="Cynthia Malcom" userId="5dc82db62a635a1d" providerId="LiveId" clId="{6ECD0D68-A8E4-4EA7-9322-9DCE7DF5ACD3}" dt="2021-10-28T01:37:39.478" v="169"/>
        <pc:sldMkLst>
          <pc:docMk/>
          <pc:sldMk cId="613866868" sldId="299"/>
        </pc:sldMkLst>
        <pc:spChg chg="del">
          <ac:chgData name="Cynthia Malcom" userId="5dc82db62a635a1d" providerId="LiveId" clId="{6ECD0D68-A8E4-4EA7-9322-9DCE7DF5ACD3}" dt="2021-10-28T01:37:39.478" v="169"/>
          <ac:spMkLst>
            <pc:docMk/>
            <pc:sldMk cId="613866868" sldId="299"/>
            <ac:spMk id="12" creationId="{3BCB5F6A-9EB0-40B0-9D13-3023E9A20508}"/>
          </ac:spMkLst>
        </pc:spChg>
      </pc:sldChg>
      <pc:sldChg chg="modSp mod modTransition">
        <pc:chgData name="Cynthia Malcom" userId="5dc82db62a635a1d" providerId="LiveId" clId="{6ECD0D68-A8E4-4EA7-9322-9DCE7DF5ACD3}" dt="2021-10-28T01:37:39.633" v="172" actId="27636"/>
        <pc:sldMkLst>
          <pc:docMk/>
          <pc:sldMk cId="3062875291" sldId="300"/>
        </pc:sldMkLst>
        <pc:spChg chg="mod">
          <ac:chgData name="Cynthia Malcom" userId="5dc82db62a635a1d" providerId="LiveId" clId="{6ECD0D68-A8E4-4EA7-9322-9DCE7DF5ACD3}" dt="2021-10-28T01:37:39.633" v="172" actId="27636"/>
          <ac:spMkLst>
            <pc:docMk/>
            <pc:sldMk cId="3062875291" sldId="300"/>
            <ac:spMk id="3" creationId="{4BD4C589-9D79-4DC7-9201-DE94083D8CF7}"/>
          </ac:spMkLst>
        </pc:spChg>
      </pc:sldChg>
      <pc:sldChg chg="delSp modTransition delDesignElem">
        <pc:chgData name="Cynthia Malcom" userId="5dc82db62a635a1d" providerId="LiveId" clId="{6ECD0D68-A8E4-4EA7-9322-9DCE7DF5ACD3}" dt="2021-10-28T01:37:39.478" v="169"/>
        <pc:sldMkLst>
          <pc:docMk/>
          <pc:sldMk cId="3127340841" sldId="301"/>
        </pc:sldMkLst>
        <pc:spChg chg="del">
          <ac:chgData name="Cynthia Malcom" userId="5dc82db62a635a1d" providerId="LiveId" clId="{6ECD0D68-A8E4-4EA7-9322-9DCE7DF5ACD3}" dt="2021-10-28T01:37:39.478" v="169"/>
          <ac:spMkLst>
            <pc:docMk/>
            <pc:sldMk cId="3127340841" sldId="301"/>
            <ac:spMk id="22" creationId="{03E8462A-FEBA-4848-81CC-3F8DA3E477BE}"/>
          </ac:spMkLst>
        </pc:spChg>
        <pc:spChg chg="del">
          <ac:chgData name="Cynthia Malcom" userId="5dc82db62a635a1d" providerId="LiveId" clId="{6ECD0D68-A8E4-4EA7-9322-9DCE7DF5ACD3}" dt="2021-10-28T01:37:39.478" v="169"/>
          <ac:spMkLst>
            <pc:docMk/>
            <pc:sldMk cId="3127340841" sldId="301"/>
            <ac:spMk id="35" creationId="{7941F9B1-B01B-4A84-89D9-B169AEB4E456}"/>
          </ac:spMkLst>
        </pc:spChg>
        <pc:grpChg chg="del">
          <ac:chgData name="Cynthia Malcom" userId="5dc82db62a635a1d" providerId="LiveId" clId="{6ECD0D68-A8E4-4EA7-9322-9DCE7DF5ACD3}" dt="2021-10-28T01:37:39.478" v="169"/>
          <ac:grpSpMkLst>
            <pc:docMk/>
            <pc:sldMk cId="3127340841" sldId="301"/>
            <ac:grpSpMk id="23" creationId="{609316A9-990D-4EC3-A671-70EE5C1493A4}"/>
          </ac:grpSpMkLst>
        </pc:grpChg>
        <pc:grpChg chg="del">
          <ac:chgData name="Cynthia Malcom" userId="5dc82db62a635a1d" providerId="LiveId" clId="{6ECD0D68-A8E4-4EA7-9322-9DCE7DF5ACD3}" dt="2021-10-28T01:37:39.478" v="169"/>
          <ac:grpSpMkLst>
            <pc:docMk/>
            <pc:sldMk cId="3127340841" sldId="301"/>
            <ac:grpSpMk id="24" creationId="{2109F83F-40FE-4DB3-84CC-09FB3340D06D}"/>
          </ac:grpSpMkLst>
        </pc:grpChg>
      </pc:sldChg>
      <pc:sldChg chg="delSp modTransition delDesignElem">
        <pc:chgData name="Cynthia Malcom" userId="5dc82db62a635a1d" providerId="LiveId" clId="{6ECD0D68-A8E4-4EA7-9322-9DCE7DF5ACD3}" dt="2021-10-28T01:37:39.478" v="169"/>
        <pc:sldMkLst>
          <pc:docMk/>
          <pc:sldMk cId="3847035357" sldId="302"/>
        </pc:sldMkLst>
        <pc:spChg chg="del">
          <ac:chgData name="Cynthia Malcom" userId="5dc82db62a635a1d" providerId="LiveId" clId="{6ECD0D68-A8E4-4EA7-9322-9DCE7DF5ACD3}" dt="2021-10-28T01:37:39.478" v="169"/>
          <ac:spMkLst>
            <pc:docMk/>
            <pc:sldMk cId="3847035357" sldId="302"/>
            <ac:spMk id="22" creationId="{21029ED5-F105-4DD2-99C8-1E4422817978}"/>
          </ac:spMkLst>
        </pc:spChg>
        <pc:spChg chg="del">
          <ac:chgData name="Cynthia Malcom" userId="5dc82db62a635a1d" providerId="LiveId" clId="{6ECD0D68-A8E4-4EA7-9322-9DCE7DF5ACD3}" dt="2021-10-28T01:37:39.478" v="169"/>
          <ac:spMkLst>
            <pc:docMk/>
            <pc:sldMk cId="3847035357" sldId="302"/>
            <ac:spMk id="35" creationId="{5C9652B3-A450-4ED6-8FBF-F536BA60B4D8}"/>
          </ac:spMkLst>
        </pc:spChg>
        <pc:grpChg chg="del">
          <ac:chgData name="Cynthia Malcom" userId="5dc82db62a635a1d" providerId="LiveId" clId="{6ECD0D68-A8E4-4EA7-9322-9DCE7DF5ACD3}" dt="2021-10-28T01:37:39.478" v="169"/>
          <ac:grpSpMkLst>
            <pc:docMk/>
            <pc:sldMk cId="3847035357" sldId="302"/>
            <ac:grpSpMk id="10" creationId="{DDE8DE2B-61C1-46D5-BEB8-521321C182C4}"/>
          </ac:grpSpMkLst>
        </pc:grpChg>
        <pc:grpChg chg="del">
          <ac:chgData name="Cynthia Malcom" userId="5dc82db62a635a1d" providerId="LiveId" clId="{6ECD0D68-A8E4-4EA7-9322-9DCE7DF5ACD3}" dt="2021-10-28T01:37:39.478" v="169"/>
          <ac:grpSpMkLst>
            <pc:docMk/>
            <pc:sldMk cId="3847035357" sldId="302"/>
            <ac:grpSpMk id="24" creationId="{2D621E68-BF28-4A1C-B1A2-4E55E139E79A}"/>
          </ac:grpSpMkLst>
        </pc:grpChg>
      </pc:sldChg>
      <pc:sldChg chg="modTransition">
        <pc:chgData name="Cynthia Malcom" userId="5dc82db62a635a1d" providerId="LiveId" clId="{6ECD0D68-A8E4-4EA7-9322-9DCE7DF5ACD3}" dt="2021-10-28T01:37:39.478" v="169"/>
        <pc:sldMkLst>
          <pc:docMk/>
          <pc:sldMk cId="1636175891" sldId="303"/>
        </pc:sldMkLst>
      </pc:sldChg>
      <pc:sldChg chg="delSp modTransition delDesignElem">
        <pc:chgData name="Cynthia Malcom" userId="5dc82db62a635a1d" providerId="LiveId" clId="{6ECD0D68-A8E4-4EA7-9322-9DCE7DF5ACD3}" dt="2021-10-28T01:37:39.478" v="169"/>
        <pc:sldMkLst>
          <pc:docMk/>
          <pc:sldMk cId="169028745" sldId="304"/>
        </pc:sldMkLst>
        <pc:spChg chg="del">
          <ac:chgData name="Cynthia Malcom" userId="5dc82db62a635a1d" providerId="LiveId" clId="{6ECD0D68-A8E4-4EA7-9322-9DCE7DF5ACD3}" dt="2021-10-28T01:37:39.478" v="169"/>
          <ac:spMkLst>
            <pc:docMk/>
            <pc:sldMk cId="169028745" sldId="304"/>
            <ac:spMk id="85" creationId="{03E8462A-FEBA-4848-81CC-3F8DA3E477BE}"/>
          </ac:spMkLst>
        </pc:spChg>
        <pc:spChg chg="del">
          <ac:chgData name="Cynthia Malcom" userId="5dc82db62a635a1d" providerId="LiveId" clId="{6ECD0D68-A8E4-4EA7-9322-9DCE7DF5ACD3}" dt="2021-10-28T01:37:39.478" v="169"/>
          <ac:spMkLst>
            <pc:docMk/>
            <pc:sldMk cId="169028745" sldId="304"/>
            <ac:spMk id="91" creationId="{7941F9B1-B01B-4A84-89D9-B169AEB4E456}"/>
          </ac:spMkLst>
        </pc:spChg>
        <pc:grpChg chg="del">
          <ac:chgData name="Cynthia Malcom" userId="5dc82db62a635a1d" providerId="LiveId" clId="{6ECD0D68-A8E4-4EA7-9322-9DCE7DF5ACD3}" dt="2021-10-28T01:37:39.478" v="169"/>
          <ac:grpSpMkLst>
            <pc:docMk/>
            <pc:sldMk cId="169028745" sldId="304"/>
            <ac:grpSpMk id="84" creationId="{609316A9-990D-4EC3-A671-70EE5C1493A4}"/>
          </ac:grpSpMkLst>
        </pc:grpChg>
        <pc:grpChg chg="del">
          <ac:chgData name="Cynthia Malcom" userId="5dc82db62a635a1d" providerId="LiveId" clId="{6ECD0D68-A8E4-4EA7-9322-9DCE7DF5ACD3}" dt="2021-10-28T01:37:39.478" v="169"/>
          <ac:grpSpMkLst>
            <pc:docMk/>
            <pc:sldMk cId="169028745" sldId="304"/>
            <ac:grpSpMk id="86" creationId="{2109F83F-40FE-4DB3-84CC-09FB3340D06D}"/>
          </ac:grpSpMkLst>
        </pc:grpChg>
      </pc:sldChg>
      <pc:sldChg chg="delSp modSp new del mod">
        <pc:chgData name="Cynthia Malcom" userId="5dc82db62a635a1d" providerId="LiveId" clId="{6ECD0D68-A8E4-4EA7-9322-9DCE7DF5ACD3}" dt="2021-10-28T01:28:40.258" v="152" actId="47"/>
        <pc:sldMkLst>
          <pc:docMk/>
          <pc:sldMk cId="2245572101" sldId="305"/>
        </pc:sldMkLst>
        <pc:spChg chg="mod">
          <ac:chgData name="Cynthia Malcom" userId="5dc82db62a635a1d" providerId="LiveId" clId="{6ECD0D68-A8E4-4EA7-9322-9DCE7DF5ACD3}" dt="2021-08-10T13:41:41.605" v="119" actId="6549"/>
          <ac:spMkLst>
            <pc:docMk/>
            <pc:sldMk cId="2245572101" sldId="305"/>
            <ac:spMk id="2" creationId="{9EE25910-577F-402D-BB15-8058389E28C7}"/>
          </ac:spMkLst>
        </pc:spChg>
        <pc:spChg chg="del mod">
          <ac:chgData name="Cynthia Malcom" userId="5dc82db62a635a1d" providerId="LiveId" clId="{6ECD0D68-A8E4-4EA7-9322-9DCE7DF5ACD3}" dt="2021-08-10T13:40:28.121" v="52" actId="478"/>
          <ac:spMkLst>
            <pc:docMk/>
            <pc:sldMk cId="2245572101" sldId="305"/>
            <ac:spMk id="3" creationId="{3EED2F20-9BCB-44AB-8B4F-42D216AB40E9}"/>
          </ac:spMkLst>
        </pc:spChg>
      </pc:sldChg>
      <pc:sldChg chg="addSp delSp modSp new del mod setBg">
        <pc:chgData name="Cynthia Malcom" userId="5dc82db62a635a1d" providerId="LiveId" clId="{6ECD0D68-A8E4-4EA7-9322-9DCE7DF5ACD3}" dt="2021-10-28T01:28:50.900" v="154" actId="47"/>
        <pc:sldMkLst>
          <pc:docMk/>
          <pc:sldMk cId="3003848439" sldId="306"/>
        </pc:sldMkLst>
        <pc:spChg chg="del">
          <ac:chgData name="Cynthia Malcom" userId="5dc82db62a635a1d" providerId="LiveId" clId="{6ECD0D68-A8E4-4EA7-9322-9DCE7DF5ACD3}" dt="2021-08-10T13:39:36.230" v="13" actId="26606"/>
          <ac:spMkLst>
            <pc:docMk/>
            <pc:sldMk cId="3003848439" sldId="306"/>
            <ac:spMk id="2" creationId="{A9EB81F1-24E2-4968-9FAF-A4DD63D1D5F9}"/>
          </ac:spMkLst>
        </pc:spChg>
        <pc:spChg chg="del">
          <ac:chgData name="Cynthia Malcom" userId="5dc82db62a635a1d" providerId="LiveId" clId="{6ECD0D68-A8E4-4EA7-9322-9DCE7DF5ACD3}" dt="2021-08-10T13:39:16.328" v="6" actId="931"/>
          <ac:spMkLst>
            <pc:docMk/>
            <pc:sldMk cId="3003848439" sldId="306"/>
            <ac:spMk id="3" creationId="{A9EA8FDF-E7C4-46FA-910A-0F99164991BB}"/>
          </ac:spMkLst>
        </pc:spChg>
        <pc:spChg chg="add del mod">
          <ac:chgData name="Cynthia Malcom" userId="5dc82db62a635a1d" providerId="LiveId" clId="{6ECD0D68-A8E4-4EA7-9322-9DCE7DF5ACD3}" dt="2021-08-10T13:39:30.805" v="10" actId="931"/>
          <ac:spMkLst>
            <pc:docMk/>
            <pc:sldMk cId="3003848439" sldId="306"/>
            <ac:spMk id="7" creationId="{E2DF15C9-FA39-49A0-BBCE-36F0F3FE5887}"/>
          </ac:spMkLst>
        </pc:spChg>
        <pc:grpChg chg="add">
          <ac:chgData name="Cynthia Malcom" userId="5dc82db62a635a1d" providerId="LiveId" clId="{6ECD0D68-A8E4-4EA7-9322-9DCE7DF5ACD3}" dt="2021-08-10T13:39:36.230" v="13" actId="26606"/>
          <ac:grpSpMkLst>
            <pc:docMk/>
            <pc:sldMk cId="3003848439" sldId="306"/>
            <ac:grpSpMk id="14" creationId="{DDE8DE2B-61C1-46D5-BEB8-521321C182C4}"/>
          </ac:grpSpMkLst>
        </pc:grpChg>
        <pc:picChg chg="add del mod ord">
          <ac:chgData name="Cynthia Malcom" userId="5dc82db62a635a1d" providerId="LiveId" clId="{6ECD0D68-A8E4-4EA7-9322-9DCE7DF5ACD3}" dt="2021-08-10T13:39:20.878" v="9" actId="478"/>
          <ac:picMkLst>
            <pc:docMk/>
            <pc:sldMk cId="3003848439" sldId="306"/>
            <ac:picMk id="5" creationId="{33FA98C9-8246-409B-A411-B555179DB6E4}"/>
          </ac:picMkLst>
        </pc:picChg>
        <pc:picChg chg="add mod ord">
          <ac:chgData name="Cynthia Malcom" userId="5dc82db62a635a1d" providerId="LiveId" clId="{6ECD0D68-A8E4-4EA7-9322-9DCE7DF5ACD3}" dt="2021-08-10T13:39:36.230" v="13" actId="26606"/>
          <ac:picMkLst>
            <pc:docMk/>
            <pc:sldMk cId="3003848439" sldId="306"/>
            <ac:picMk id="9" creationId="{4D28C6BC-BC7B-4E21-BA26-001095547697}"/>
          </ac:picMkLst>
        </pc:picChg>
      </pc:sldChg>
      <pc:sldChg chg="addSp delSp modSp new del mod setBg">
        <pc:chgData name="Cynthia Malcom" userId="5dc82db62a635a1d" providerId="LiveId" clId="{6ECD0D68-A8E4-4EA7-9322-9DCE7DF5ACD3}" dt="2021-10-28T01:28:35.770" v="151" actId="47"/>
        <pc:sldMkLst>
          <pc:docMk/>
          <pc:sldMk cId="1191517346" sldId="307"/>
        </pc:sldMkLst>
        <pc:spChg chg="del">
          <ac:chgData name="Cynthia Malcom" userId="5dc82db62a635a1d" providerId="LiveId" clId="{6ECD0D68-A8E4-4EA7-9322-9DCE7DF5ACD3}" dt="2021-08-10T13:39:42.846" v="14" actId="26606"/>
          <ac:spMkLst>
            <pc:docMk/>
            <pc:sldMk cId="1191517346" sldId="307"/>
            <ac:spMk id="2" creationId="{2119AB87-6E86-4C22-8F37-C0EDE7E1AC43}"/>
          </ac:spMkLst>
        </pc:spChg>
        <pc:spChg chg="del">
          <ac:chgData name="Cynthia Malcom" userId="5dc82db62a635a1d" providerId="LiveId" clId="{6ECD0D68-A8E4-4EA7-9322-9DCE7DF5ACD3}" dt="2021-08-10T13:38:52.465" v="3" actId="931"/>
          <ac:spMkLst>
            <pc:docMk/>
            <pc:sldMk cId="1191517346" sldId="307"/>
            <ac:spMk id="3" creationId="{DAA09AD3-450D-498F-8C5E-A1E989C86998}"/>
          </ac:spMkLst>
        </pc:spChg>
        <pc:grpChg chg="add">
          <ac:chgData name="Cynthia Malcom" userId="5dc82db62a635a1d" providerId="LiveId" clId="{6ECD0D68-A8E4-4EA7-9322-9DCE7DF5ACD3}" dt="2021-08-10T13:39:42.846" v="14" actId="26606"/>
          <ac:grpSpMkLst>
            <pc:docMk/>
            <pc:sldMk cId="1191517346" sldId="307"/>
            <ac:grpSpMk id="10" creationId="{DDE8DE2B-61C1-46D5-BEB8-521321C182C4}"/>
          </ac:grpSpMkLst>
        </pc:grpChg>
        <pc:picChg chg="add mod ord">
          <ac:chgData name="Cynthia Malcom" userId="5dc82db62a635a1d" providerId="LiveId" clId="{6ECD0D68-A8E4-4EA7-9322-9DCE7DF5ACD3}" dt="2021-08-10T13:39:42.846" v="14" actId="26606"/>
          <ac:picMkLst>
            <pc:docMk/>
            <pc:sldMk cId="1191517346" sldId="307"/>
            <ac:picMk id="5" creationId="{8A2DE4FC-2F5E-4EAC-BE64-83B142346B2A}"/>
          </ac:picMkLst>
        </pc:picChg>
      </pc:sldChg>
      <pc:sldChg chg="delSp modSp new del mod">
        <pc:chgData name="Cynthia Malcom" userId="5dc82db62a635a1d" providerId="LiveId" clId="{6ECD0D68-A8E4-4EA7-9322-9DCE7DF5ACD3}" dt="2021-10-28T01:28:43.728" v="153" actId="47"/>
        <pc:sldMkLst>
          <pc:docMk/>
          <pc:sldMk cId="3613377063" sldId="308"/>
        </pc:sldMkLst>
        <pc:spChg chg="mod">
          <ac:chgData name="Cynthia Malcom" userId="5dc82db62a635a1d" providerId="LiveId" clId="{6ECD0D68-A8E4-4EA7-9322-9DCE7DF5ACD3}" dt="2021-08-10T13:42:04.589" v="148" actId="20577"/>
          <ac:spMkLst>
            <pc:docMk/>
            <pc:sldMk cId="3613377063" sldId="308"/>
            <ac:spMk id="2" creationId="{EE22304C-FF64-46CF-8EA1-D6215A951CF0}"/>
          </ac:spMkLst>
        </pc:spChg>
        <pc:spChg chg="del mod">
          <ac:chgData name="Cynthia Malcom" userId="5dc82db62a635a1d" providerId="LiveId" clId="{6ECD0D68-A8E4-4EA7-9322-9DCE7DF5ACD3}" dt="2021-08-10T13:41:02.325" v="90" actId="478"/>
          <ac:spMkLst>
            <pc:docMk/>
            <pc:sldMk cId="3613377063" sldId="308"/>
            <ac:spMk id="3" creationId="{76B24DB1-5C39-4D3E-8337-3B78E4078F5B}"/>
          </ac:spMkLst>
        </pc:spChg>
      </pc:sldChg>
      <pc:sldChg chg="del">
        <pc:chgData name="Cynthia Malcom" userId="5dc82db62a635a1d" providerId="LiveId" clId="{6ECD0D68-A8E4-4EA7-9322-9DCE7DF5ACD3}" dt="2021-10-28T01:29:04.358" v="156" actId="47"/>
        <pc:sldMkLst>
          <pc:docMk/>
          <pc:sldMk cId="3354613332" sldId="309"/>
        </pc:sldMkLst>
      </pc:sldChg>
      <pc:sldChg chg="del">
        <pc:chgData name="Cynthia Malcom" userId="5dc82db62a635a1d" providerId="LiveId" clId="{6ECD0D68-A8E4-4EA7-9322-9DCE7DF5ACD3}" dt="2021-10-28T01:29:01.873" v="155" actId="47"/>
        <pc:sldMkLst>
          <pc:docMk/>
          <pc:sldMk cId="3490867741" sldId="310"/>
        </pc:sldMkLst>
      </pc:sldChg>
      <pc:sldChg chg="delSp modTransition delDesignElem">
        <pc:chgData name="Cynthia Malcom" userId="5dc82db62a635a1d" providerId="LiveId" clId="{6ECD0D68-A8E4-4EA7-9322-9DCE7DF5ACD3}" dt="2021-10-28T01:37:39.478" v="169"/>
        <pc:sldMkLst>
          <pc:docMk/>
          <pc:sldMk cId="2290026507" sldId="311"/>
        </pc:sldMkLst>
        <pc:spChg chg="del">
          <ac:chgData name="Cynthia Malcom" userId="5dc82db62a635a1d" providerId="LiveId" clId="{6ECD0D68-A8E4-4EA7-9322-9DCE7DF5ACD3}" dt="2021-10-28T01:37:39.478" v="169"/>
          <ac:spMkLst>
            <pc:docMk/>
            <pc:sldMk cId="2290026507" sldId="311"/>
            <ac:spMk id="58" creationId="{3F088236-D655-4F88-B238-E16762358025}"/>
          </ac:spMkLst>
        </pc:spChg>
        <pc:spChg chg="del">
          <ac:chgData name="Cynthia Malcom" userId="5dc82db62a635a1d" providerId="LiveId" clId="{6ECD0D68-A8E4-4EA7-9322-9DCE7DF5ACD3}" dt="2021-10-28T01:37:39.478" v="169"/>
          <ac:spMkLst>
            <pc:docMk/>
            <pc:sldMk cId="2290026507" sldId="311"/>
            <ac:spMk id="60" creationId="{3DAC0C92-199E-475C-9390-119A9B027276}"/>
          </ac:spMkLst>
        </pc:spChg>
        <pc:spChg chg="del">
          <ac:chgData name="Cynthia Malcom" userId="5dc82db62a635a1d" providerId="LiveId" clId="{6ECD0D68-A8E4-4EA7-9322-9DCE7DF5ACD3}" dt="2021-10-28T01:37:39.478" v="169"/>
          <ac:spMkLst>
            <pc:docMk/>
            <pc:sldMk cId="2290026507" sldId="311"/>
            <ac:spMk id="62" creationId="{C4CFB339-0ED8-4FE2-9EF1-6D1375B8499B}"/>
          </ac:spMkLst>
        </pc:spChg>
        <pc:spChg chg="del">
          <ac:chgData name="Cynthia Malcom" userId="5dc82db62a635a1d" providerId="LiveId" clId="{6ECD0D68-A8E4-4EA7-9322-9DCE7DF5ACD3}" dt="2021-10-28T01:37:39.478" v="169"/>
          <ac:spMkLst>
            <pc:docMk/>
            <pc:sldMk cId="2290026507" sldId="311"/>
            <ac:spMk id="64" creationId="{31896C80-2069-4431-9C19-83B913734490}"/>
          </ac:spMkLst>
        </pc:spChg>
        <pc:spChg chg="del">
          <ac:chgData name="Cynthia Malcom" userId="5dc82db62a635a1d" providerId="LiveId" clId="{6ECD0D68-A8E4-4EA7-9322-9DCE7DF5ACD3}" dt="2021-10-28T01:37:39.478" v="169"/>
          <ac:spMkLst>
            <pc:docMk/>
            <pc:sldMk cId="2290026507" sldId="311"/>
            <ac:spMk id="66" creationId="{BF120A21-0841-4823-B0C4-28AEBCEF9B78}"/>
          </ac:spMkLst>
        </pc:spChg>
        <pc:spChg chg="del">
          <ac:chgData name="Cynthia Malcom" userId="5dc82db62a635a1d" providerId="LiveId" clId="{6ECD0D68-A8E4-4EA7-9322-9DCE7DF5ACD3}" dt="2021-10-28T01:37:39.478" v="169"/>
          <ac:spMkLst>
            <pc:docMk/>
            <pc:sldMk cId="2290026507" sldId="311"/>
            <ac:spMk id="68" creationId="{DBB05BAE-BBD3-4289-899F-A6851503C6B0}"/>
          </ac:spMkLst>
        </pc:spChg>
        <pc:spChg chg="del">
          <ac:chgData name="Cynthia Malcom" userId="5dc82db62a635a1d" providerId="LiveId" clId="{6ECD0D68-A8E4-4EA7-9322-9DCE7DF5ACD3}" dt="2021-10-28T01:37:39.478" v="169"/>
          <ac:spMkLst>
            <pc:docMk/>
            <pc:sldMk cId="2290026507" sldId="311"/>
            <ac:spMk id="70" creationId="{9874D11C-36F5-4BBE-A490-019A54E953B0}"/>
          </ac:spMkLst>
        </pc:spChg>
        <pc:cxnChg chg="del">
          <ac:chgData name="Cynthia Malcom" userId="5dc82db62a635a1d" providerId="LiveId" clId="{6ECD0D68-A8E4-4EA7-9322-9DCE7DF5ACD3}" dt="2021-10-28T01:37:39.478" v="169"/>
          <ac:cxnSpMkLst>
            <pc:docMk/>
            <pc:sldMk cId="2290026507" sldId="311"/>
            <ac:cxnSpMk id="54" creationId="{64FA5DFF-7FE6-4855-84E6-DFA78EE978BD}"/>
          </ac:cxnSpMkLst>
        </pc:cxnChg>
        <pc:cxnChg chg="del">
          <ac:chgData name="Cynthia Malcom" userId="5dc82db62a635a1d" providerId="LiveId" clId="{6ECD0D68-A8E4-4EA7-9322-9DCE7DF5ACD3}" dt="2021-10-28T01:37:39.478" v="169"/>
          <ac:cxnSpMkLst>
            <pc:docMk/>
            <pc:sldMk cId="2290026507" sldId="311"/>
            <ac:cxnSpMk id="56" creationId="{2AFD8CBA-54A3-4363-991B-B9C631BBFA74}"/>
          </ac:cxnSpMkLst>
        </pc:cxnChg>
      </pc:sldChg>
      <pc:sldChg chg="delSp modSp mod modTransition delDesignElem">
        <pc:chgData name="Cynthia Malcom" userId="5dc82db62a635a1d" providerId="LiveId" clId="{6ECD0D68-A8E4-4EA7-9322-9DCE7DF5ACD3}" dt="2021-12-09T19:18:48.086" v="178" actId="1076"/>
        <pc:sldMkLst>
          <pc:docMk/>
          <pc:sldMk cId="3630842297" sldId="312"/>
        </pc:sldMkLst>
        <pc:grpChg chg="del">
          <ac:chgData name="Cynthia Malcom" userId="5dc82db62a635a1d" providerId="LiveId" clId="{6ECD0D68-A8E4-4EA7-9322-9DCE7DF5ACD3}" dt="2021-10-28T01:37:39.478" v="169"/>
          <ac:grpSpMkLst>
            <pc:docMk/>
            <pc:sldMk cId="3630842297" sldId="312"/>
            <ac:grpSpMk id="10" creationId="{DDE8DE2B-61C1-46D5-BEB8-521321C182C4}"/>
          </ac:grpSpMkLst>
        </pc:grpChg>
        <pc:picChg chg="mod">
          <ac:chgData name="Cynthia Malcom" userId="5dc82db62a635a1d" providerId="LiveId" clId="{6ECD0D68-A8E4-4EA7-9322-9DCE7DF5ACD3}" dt="2021-12-09T19:18:48.086" v="178" actId="1076"/>
          <ac:picMkLst>
            <pc:docMk/>
            <pc:sldMk cId="3630842297" sldId="312"/>
            <ac:picMk id="5" creationId="{BD798DC7-9FCD-42DF-B4B7-BFEF66D77B72}"/>
          </ac:picMkLst>
        </pc:picChg>
      </pc:sldChg>
      <pc:sldChg chg="del">
        <pc:chgData name="Cynthia Malcom" userId="5dc82db62a635a1d" providerId="LiveId" clId="{6ECD0D68-A8E4-4EA7-9322-9DCE7DF5ACD3}" dt="2021-10-28T01:29:07.466" v="157" actId="47"/>
        <pc:sldMkLst>
          <pc:docMk/>
          <pc:sldMk cId="1186093591" sldId="313"/>
        </pc:sldMkLst>
      </pc:sldChg>
      <pc:sldMasterChg chg="modTransition modSldLayout">
        <pc:chgData name="Cynthia Malcom" userId="5dc82db62a635a1d" providerId="LiveId" clId="{6ECD0D68-A8E4-4EA7-9322-9DCE7DF5ACD3}" dt="2021-10-28T01:37:39.478" v="169"/>
        <pc:sldMasterMkLst>
          <pc:docMk/>
          <pc:sldMasterMk cId="600694596" sldId="2147483836"/>
        </pc:sldMasterMkLst>
        <pc:sldLayoutChg chg="modTransition">
          <pc:chgData name="Cynthia Malcom" userId="5dc82db62a635a1d" providerId="LiveId" clId="{6ECD0D68-A8E4-4EA7-9322-9DCE7DF5ACD3}" dt="2021-10-28T01:37:39.478" v="169"/>
          <pc:sldLayoutMkLst>
            <pc:docMk/>
            <pc:sldMasterMk cId="600694596" sldId="2147483836"/>
            <pc:sldLayoutMk cId="2378054800" sldId="2147483837"/>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3944075072" sldId="2147483838"/>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3934089177" sldId="2147483839"/>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693133400" sldId="2147483840"/>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297691212" sldId="2147483841"/>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1593769714" sldId="2147483842"/>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2272075946" sldId="2147483843"/>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1421753996" sldId="2147483844"/>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3243707821" sldId="2147483845"/>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2266037109" sldId="2147483846"/>
          </pc:sldLayoutMkLst>
        </pc:sldLayoutChg>
        <pc:sldLayoutChg chg="modTransition">
          <pc:chgData name="Cynthia Malcom" userId="5dc82db62a635a1d" providerId="LiveId" clId="{6ECD0D68-A8E4-4EA7-9322-9DCE7DF5ACD3}" dt="2021-10-28T01:37:39.478" v="169"/>
          <pc:sldLayoutMkLst>
            <pc:docMk/>
            <pc:sldMasterMk cId="600694596" sldId="2147483836"/>
            <pc:sldLayoutMk cId="811661650" sldId="2147483847"/>
          </pc:sldLayoutMkLst>
        </pc:sldLayoutChg>
      </pc:sldMasterChg>
      <pc:sldMasterChg chg="modTransition modSldLayout">
        <pc:chgData name="Cynthia Malcom" userId="5dc82db62a635a1d" providerId="LiveId" clId="{6ECD0D68-A8E4-4EA7-9322-9DCE7DF5ACD3}" dt="2021-10-28T01:37:41.785" v="175"/>
        <pc:sldMasterMkLst>
          <pc:docMk/>
          <pc:sldMasterMk cId="3906550791" sldId="2147483848"/>
        </pc:sldMasterMkLst>
        <pc:sldLayoutChg chg="modTransition">
          <pc:chgData name="Cynthia Malcom" userId="5dc82db62a635a1d" providerId="LiveId" clId="{6ECD0D68-A8E4-4EA7-9322-9DCE7DF5ACD3}" dt="2021-10-28T01:37:41.785" v="175"/>
          <pc:sldLayoutMkLst>
            <pc:docMk/>
            <pc:sldMasterMk cId="3906550791" sldId="2147483848"/>
            <pc:sldLayoutMk cId="331615530" sldId="2147483849"/>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2632334749" sldId="2147483850"/>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1639301281" sldId="2147483851"/>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1217184628" sldId="2147483852"/>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3207886184" sldId="2147483853"/>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2898251423" sldId="2147483854"/>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282585435" sldId="2147483855"/>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3925143170" sldId="2147483856"/>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2287575752" sldId="2147483857"/>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1916985345" sldId="2147483858"/>
          </pc:sldLayoutMkLst>
        </pc:sldLayoutChg>
        <pc:sldLayoutChg chg="modTransition">
          <pc:chgData name="Cynthia Malcom" userId="5dc82db62a635a1d" providerId="LiveId" clId="{6ECD0D68-A8E4-4EA7-9322-9DCE7DF5ACD3}" dt="2021-10-28T01:37:41.785" v="175"/>
          <pc:sldLayoutMkLst>
            <pc:docMk/>
            <pc:sldMasterMk cId="3906550791" sldId="2147483848"/>
            <pc:sldLayoutMk cId="3898874871" sldId="2147483859"/>
          </pc:sldLayoutMkLst>
        </pc:sldLayoutChg>
      </pc:sldMasterChg>
    </pc:docChg>
  </pc:docChgLst>
  <pc:docChgLst>
    <pc:chgData name="Cynthia Malcom" userId="5dc82db62a635a1d" providerId="LiveId" clId="{E8EDEA9D-6C25-49EF-8E85-E48EE61940CE}"/>
    <pc:docChg chg="undo custSel addSld delSld modSld sldOrd modShowInfo">
      <pc:chgData name="Cynthia Malcom" userId="5dc82db62a635a1d" providerId="LiveId" clId="{E8EDEA9D-6C25-49EF-8E85-E48EE61940CE}" dt="2021-10-20T15:52:53.942" v="268" actId="14100"/>
      <pc:docMkLst>
        <pc:docMk/>
      </pc:docMkLst>
      <pc:sldChg chg="modSp mod">
        <pc:chgData name="Cynthia Malcom" userId="5dc82db62a635a1d" providerId="LiveId" clId="{E8EDEA9D-6C25-49EF-8E85-E48EE61940CE}" dt="2021-10-17T16:42:06.194" v="167" actId="1076"/>
        <pc:sldMkLst>
          <pc:docMk/>
          <pc:sldMk cId="802418620" sldId="284"/>
        </pc:sldMkLst>
        <pc:spChg chg="mod">
          <ac:chgData name="Cynthia Malcom" userId="5dc82db62a635a1d" providerId="LiveId" clId="{E8EDEA9D-6C25-49EF-8E85-E48EE61940CE}" dt="2021-10-17T16:42:06.194" v="167" actId="1076"/>
          <ac:spMkLst>
            <pc:docMk/>
            <pc:sldMk cId="802418620" sldId="284"/>
            <ac:spMk id="3" creationId="{86E666E3-F6BB-4ACA-BBCE-20EDEBF59E35}"/>
          </ac:spMkLst>
        </pc:spChg>
      </pc:sldChg>
      <pc:sldChg chg="delSp modSp new mod ord">
        <pc:chgData name="Cynthia Malcom" userId="5dc82db62a635a1d" providerId="LiveId" clId="{E8EDEA9D-6C25-49EF-8E85-E48EE61940CE}" dt="2021-07-15T01:17:28.956" v="45" actId="255"/>
        <pc:sldMkLst>
          <pc:docMk/>
          <pc:sldMk cId="1636175891" sldId="303"/>
        </pc:sldMkLst>
        <pc:spChg chg="del mod">
          <ac:chgData name="Cynthia Malcom" userId="5dc82db62a635a1d" providerId="LiveId" clId="{E8EDEA9D-6C25-49EF-8E85-E48EE61940CE}" dt="2021-07-15T01:16:28.303" v="38" actId="478"/>
          <ac:spMkLst>
            <pc:docMk/>
            <pc:sldMk cId="1636175891" sldId="303"/>
            <ac:spMk id="2" creationId="{A47A6C52-9777-4FCE-ADF1-17D9B8B91FC7}"/>
          </ac:spMkLst>
        </pc:spChg>
        <pc:spChg chg="mod">
          <ac:chgData name="Cynthia Malcom" userId="5dc82db62a635a1d" providerId="LiveId" clId="{E8EDEA9D-6C25-49EF-8E85-E48EE61940CE}" dt="2021-07-15T01:17:28.956" v="45" actId="255"/>
          <ac:spMkLst>
            <pc:docMk/>
            <pc:sldMk cId="1636175891" sldId="303"/>
            <ac:spMk id="3" creationId="{26FC3BE0-EDA1-478B-B14D-39F211FE1700}"/>
          </ac:spMkLst>
        </pc:spChg>
      </pc:sldChg>
      <pc:sldChg chg="addSp delSp modSp new mod setBg modClrScheme chgLayout">
        <pc:chgData name="Cynthia Malcom" userId="5dc82db62a635a1d" providerId="LiveId" clId="{E8EDEA9D-6C25-49EF-8E85-E48EE61940CE}" dt="2021-07-15T02:06:19.358" v="46" actId="1076"/>
        <pc:sldMkLst>
          <pc:docMk/>
          <pc:sldMk cId="169028745" sldId="304"/>
        </pc:sldMkLst>
        <pc:spChg chg="del mod ord">
          <ac:chgData name="Cynthia Malcom" userId="5dc82db62a635a1d" providerId="LiveId" clId="{E8EDEA9D-6C25-49EF-8E85-E48EE61940CE}" dt="2021-07-15T01:13:33.223" v="8" actId="700"/>
          <ac:spMkLst>
            <pc:docMk/>
            <pc:sldMk cId="169028745" sldId="304"/>
            <ac:spMk id="2" creationId="{1CCDBA97-DB82-449F-9317-D86FA768E31D}"/>
          </ac:spMkLst>
        </pc:spChg>
        <pc:spChg chg="del mod ord">
          <ac:chgData name="Cynthia Malcom" userId="5dc82db62a635a1d" providerId="LiveId" clId="{E8EDEA9D-6C25-49EF-8E85-E48EE61940CE}" dt="2021-07-15T01:13:33.223" v="8" actId="700"/>
          <ac:spMkLst>
            <pc:docMk/>
            <pc:sldMk cId="169028745" sldId="304"/>
            <ac:spMk id="3" creationId="{9568CC1F-9202-46A3-A4D0-103E423CFD78}"/>
          </ac:spMkLst>
        </pc:spChg>
        <pc:spChg chg="add del mod ord">
          <ac:chgData name="Cynthia Malcom" userId="5dc82db62a635a1d" providerId="LiveId" clId="{E8EDEA9D-6C25-49EF-8E85-E48EE61940CE}" dt="2021-07-15T01:15:28.644" v="34" actId="26606"/>
          <ac:spMkLst>
            <pc:docMk/>
            <pc:sldMk cId="169028745" sldId="304"/>
            <ac:spMk id="4" creationId="{4ED507E6-346D-4E4E-8ED8-F17E0ECFC521}"/>
          </ac:spMkLst>
        </pc:spChg>
        <pc:spChg chg="add del mod ord">
          <ac:chgData name="Cynthia Malcom" userId="5dc82db62a635a1d" providerId="LiveId" clId="{E8EDEA9D-6C25-49EF-8E85-E48EE61940CE}" dt="2021-07-15T01:14:08.599" v="9" actId="931"/>
          <ac:spMkLst>
            <pc:docMk/>
            <pc:sldMk cId="169028745" sldId="304"/>
            <ac:spMk id="5" creationId="{41D61C00-E9F4-404B-9DD9-563775E9AD14}"/>
          </ac:spMkLst>
        </pc:spChg>
        <pc:spChg chg="add del mod ord">
          <ac:chgData name="Cynthia Malcom" userId="5dc82db62a635a1d" providerId="LiveId" clId="{E8EDEA9D-6C25-49EF-8E85-E48EE61940CE}" dt="2021-07-15T01:15:28.644" v="34" actId="26606"/>
          <ac:spMkLst>
            <pc:docMk/>
            <pc:sldMk cId="169028745" sldId="304"/>
            <ac:spMk id="6" creationId="{9DF91B2F-8157-4300-84DF-0D9BBA0A6A15}"/>
          </ac:spMkLst>
        </pc:spChg>
        <pc:spChg chg="add del">
          <ac:chgData name="Cynthia Malcom" userId="5dc82db62a635a1d" providerId="LiveId" clId="{E8EDEA9D-6C25-49EF-8E85-E48EE61940CE}" dt="2021-07-15T01:14:30.923" v="15" actId="26606"/>
          <ac:spMkLst>
            <pc:docMk/>
            <pc:sldMk cId="169028745" sldId="304"/>
            <ac:spMk id="25" creationId="{03E8462A-FEBA-4848-81CC-3F8DA3E477BE}"/>
          </ac:spMkLst>
        </pc:spChg>
        <pc:spChg chg="add del">
          <ac:chgData name="Cynthia Malcom" userId="5dc82db62a635a1d" providerId="LiveId" clId="{E8EDEA9D-6C25-49EF-8E85-E48EE61940CE}" dt="2021-07-15T01:14:42.746" v="25" actId="26606"/>
          <ac:spMkLst>
            <pc:docMk/>
            <pc:sldMk cId="169028745" sldId="304"/>
            <ac:spMk id="29" creationId="{3F088236-D655-4F88-B238-E16762358025}"/>
          </ac:spMkLst>
        </pc:spChg>
        <pc:spChg chg="add del">
          <ac:chgData name="Cynthia Malcom" userId="5dc82db62a635a1d" providerId="LiveId" clId="{E8EDEA9D-6C25-49EF-8E85-E48EE61940CE}" dt="2021-07-15T01:14:42.746" v="25" actId="26606"/>
          <ac:spMkLst>
            <pc:docMk/>
            <pc:sldMk cId="169028745" sldId="304"/>
            <ac:spMk id="31" creationId="{3DAC0C92-199E-475C-9390-119A9B027276}"/>
          </ac:spMkLst>
        </pc:spChg>
        <pc:spChg chg="add del">
          <ac:chgData name="Cynthia Malcom" userId="5dc82db62a635a1d" providerId="LiveId" clId="{E8EDEA9D-6C25-49EF-8E85-E48EE61940CE}" dt="2021-07-15T01:14:42.746" v="25" actId="26606"/>
          <ac:spMkLst>
            <pc:docMk/>
            <pc:sldMk cId="169028745" sldId="304"/>
            <ac:spMk id="33" creationId="{C4CFB339-0ED8-4FE2-9EF1-6D1375B8499B}"/>
          </ac:spMkLst>
        </pc:spChg>
        <pc:spChg chg="add del">
          <ac:chgData name="Cynthia Malcom" userId="5dc82db62a635a1d" providerId="LiveId" clId="{E8EDEA9D-6C25-49EF-8E85-E48EE61940CE}" dt="2021-07-15T01:14:42.746" v="25" actId="26606"/>
          <ac:spMkLst>
            <pc:docMk/>
            <pc:sldMk cId="169028745" sldId="304"/>
            <ac:spMk id="35" creationId="{31896C80-2069-4431-9C19-83B913734490}"/>
          </ac:spMkLst>
        </pc:spChg>
        <pc:spChg chg="add del">
          <ac:chgData name="Cynthia Malcom" userId="5dc82db62a635a1d" providerId="LiveId" clId="{E8EDEA9D-6C25-49EF-8E85-E48EE61940CE}" dt="2021-07-15T01:14:42.746" v="25" actId="26606"/>
          <ac:spMkLst>
            <pc:docMk/>
            <pc:sldMk cId="169028745" sldId="304"/>
            <ac:spMk id="37" creationId="{BF120A21-0841-4823-B0C4-28AEBCEF9B78}"/>
          </ac:spMkLst>
        </pc:spChg>
        <pc:spChg chg="add del">
          <ac:chgData name="Cynthia Malcom" userId="5dc82db62a635a1d" providerId="LiveId" clId="{E8EDEA9D-6C25-49EF-8E85-E48EE61940CE}" dt="2021-07-15T01:14:30.923" v="15" actId="26606"/>
          <ac:spMkLst>
            <pc:docMk/>
            <pc:sldMk cId="169028745" sldId="304"/>
            <ac:spMk id="38" creationId="{7941F9B1-B01B-4A84-89D9-B169AEB4E456}"/>
          </ac:spMkLst>
        </pc:spChg>
        <pc:spChg chg="add del">
          <ac:chgData name="Cynthia Malcom" userId="5dc82db62a635a1d" providerId="LiveId" clId="{E8EDEA9D-6C25-49EF-8E85-E48EE61940CE}" dt="2021-07-15T01:14:42.746" v="25" actId="26606"/>
          <ac:spMkLst>
            <pc:docMk/>
            <pc:sldMk cId="169028745" sldId="304"/>
            <ac:spMk id="39" creationId="{DBB05BAE-BBD3-4289-899F-A6851503C6B0}"/>
          </ac:spMkLst>
        </pc:spChg>
        <pc:spChg chg="add del">
          <ac:chgData name="Cynthia Malcom" userId="5dc82db62a635a1d" providerId="LiveId" clId="{E8EDEA9D-6C25-49EF-8E85-E48EE61940CE}" dt="2021-07-15T01:14:32.586" v="17" actId="26606"/>
          <ac:spMkLst>
            <pc:docMk/>
            <pc:sldMk cId="169028745" sldId="304"/>
            <ac:spMk id="41" creationId="{4ED507E6-346D-4E4E-8ED8-F17E0ECFC521}"/>
          </ac:spMkLst>
        </pc:spChg>
        <pc:spChg chg="add del">
          <ac:chgData name="Cynthia Malcom" userId="5dc82db62a635a1d" providerId="LiveId" clId="{E8EDEA9D-6C25-49EF-8E85-E48EE61940CE}" dt="2021-07-15T01:14:32.586" v="17" actId="26606"/>
          <ac:spMkLst>
            <pc:docMk/>
            <pc:sldMk cId="169028745" sldId="304"/>
            <ac:spMk id="42" creationId="{9DF91B2F-8157-4300-84DF-0D9BBA0A6A15}"/>
          </ac:spMkLst>
        </pc:spChg>
        <pc:spChg chg="add del">
          <ac:chgData name="Cynthia Malcom" userId="5dc82db62a635a1d" providerId="LiveId" clId="{E8EDEA9D-6C25-49EF-8E85-E48EE61940CE}" dt="2021-07-15T01:14:33.860" v="19" actId="26606"/>
          <ac:spMkLst>
            <pc:docMk/>
            <pc:sldMk cId="169028745" sldId="304"/>
            <ac:spMk id="45" creationId="{03E8462A-FEBA-4848-81CC-3F8DA3E477BE}"/>
          </ac:spMkLst>
        </pc:spChg>
        <pc:spChg chg="add del">
          <ac:chgData name="Cynthia Malcom" userId="5dc82db62a635a1d" providerId="LiveId" clId="{E8EDEA9D-6C25-49EF-8E85-E48EE61940CE}" dt="2021-07-15T01:14:33.860" v="19" actId="26606"/>
          <ac:spMkLst>
            <pc:docMk/>
            <pc:sldMk cId="169028745" sldId="304"/>
            <ac:spMk id="47" creationId="{7941F9B1-B01B-4A84-89D9-B169AEB4E456}"/>
          </ac:spMkLst>
        </pc:spChg>
        <pc:spChg chg="add del">
          <ac:chgData name="Cynthia Malcom" userId="5dc82db62a635a1d" providerId="LiveId" clId="{E8EDEA9D-6C25-49EF-8E85-E48EE61940CE}" dt="2021-07-15T01:14:36.273" v="21" actId="26606"/>
          <ac:spMkLst>
            <pc:docMk/>
            <pc:sldMk cId="169028745" sldId="304"/>
            <ac:spMk id="50" creationId="{4ED507E6-346D-4E4E-8ED8-F17E0ECFC521}"/>
          </ac:spMkLst>
        </pc:spChg>
        <pc:spChg chg="add del">
          <ac:chgData name="Cynthia Malcom" userId="5dc82db62a635a1d" providerId="LiveId" clId="{E8EDEA9D-6C25-49EF-8E85-E48EE61940CE}" dt="2021-07-15T01:14:36.273" v="21" actId="26606"/>
          <ac:spMkLst>
            <pc:docMk/>
            <pc:sldMk cId="169028745" sldId="304"/>
            <ac:spMk id="51" creationId="{9DF91B2F-8157-4300-84DF-0D9BBA0A6A15}"/>
          </ac:spMkLst>
        </pc:spChg>
        <pc:spChg chg="add del">
          <ac:chgData name="Cynthia Malcom" userId="5dc82db62a635a1d" providerId="LiveId" clId="{E8EDEA9D-6C25-49EF-8E85-E48EE61940CE}" dt="2021-07-15T01:14:36.273" v="21" actId="26606"/>
          <ac:spMkLst>
            <pc:docMk/>
            <pc:sldMk cId="169028745" sldId="304"/>
            <ac:spMk id="52" creationId="{3BCB5F6A-9EB0-40B0-9D13-3023E9A20508}"/>
          </ac:spMkLst>
        </pc:spChg>
        <pc:spChg chg="add del">
          <ac:chgData name="Cynthia Malcom" userId="5dc82db62a635a1d" providerId="LiveId" clId="{E8EDEA9D-6C25-49EF-8E85-E48EE61940CE}" dt="2021-07-15T01:14:37.981" v="23" actId="26606"/>
          <ac:spMkLst>
            <pc:docMk/>
            <pc:sldMk cId="169028745" sldId="304"/>
            <ac:spMk id="55" creationId="{4ED507E6-346D-4E4E-8ED8-F17E0ECFC521}"/>
          </ac:spMkLst>
        </pc:spChg>
        <pc:spChg chg="add del">
          <ac:chgData name="Cynthia Malcom" userId="5dc82db62a635a1d" providerId="LiveId" clId="{E8EDEA9D-6C25-49EF-8E85-E48EE61940CE}" dt="2021-07-15T01:14:37.981" v="23" actId="26606"/>
          <ac:spMkLst>
            <pc:docMk/>
            <pc:sldMk cId="169028745" sldId="304"/>
            <ac:spMk id="56" creationId="{9DF91B2F-8157-4300-84DF-0D9BBA0A6A15}"/>
          </ac:spMkLst>
        </pc:spChg>
        <pc:spChg chg="add del">
          <ac:chgData name="Cynthia Malcom" userId="5dc82db62a635a1d" providerId="LiveId" clId="{E8EDEA9D-6C25-49EF-8E85-E48EE61940CE}" dt="2021-07-15T01:14:42.746" v="25" actId="26606"/>
          <ac:spMkLst>
            <pc:docMk/>
            <pc:sldMk cId="169028745" sldId="304"/>
            <ac:spMk id="59" creationId="{4ED507E6-346D-4E4E-8ED8-F17E0ECFC521}"/>
          </ac:spMkLst>
        </pc:spChg>
        <pc:spChg chg="add del">
          <ac:chgData name="Cynthia Malcom" userId="5dc82db62a635a1d" providerId="LiveId" clId="{E8EDEA9D-6C25-49EF-8E85-E48EE61940CE}" dt="2021-07-15T01:14:42.746" v="25" actId="26606"/>
          <ac:spMkLst>
            <pc:docMk/>
            <pc:sldMk cId="169028745" sldId="304"/>
            <ac:spMk id="60" creationId="{9DF91B2F-8157-4300-84DF-0D9BBA0A6A15}"/>
          </ac:spMkLst>
        </pc:spChg>
        <pc:spChg chg="add del">
          <ac:chgData name="Cynthia Malcom" userId="5dc82db62a635a1d" providerId="LiveId" clId="{E8EDEA9D-6C25-49EF-8E85-E48EE61940CE}" dt="2021-07-15T01:14:42.746" v="25" actId="26606"/>
          <ac:spMkLst>
            <pc:docMk/>
            <pc:sldMk cId="169028745" sldId="304"/>
            <ac:spMk id="63" creationId="{9874D11C-36F5-4BBE-A490-019A54E953B0}"/>
          </ac:spMkLst>
        </pc:spChg>
        <pc:spChg chg="add del">
          <ac:chgData name="Cynthia Malcom" userId="5dc82db62a635a1d" providerId="LiveId" clId="{E8EDEA9D-6C25-49EF-8E85-E48EE61940CE}" dt="2021-07-15T01:15:01.196" v="29" actId="26606"/>
          <ac:spMkLst>
            <pc:docMk/>
            <pc:sldMk cId="169028745" sldId="304"/>
            <ac:spMk id="68" creationId="{4ED507E6-346D-4E4E-8ED8-F17E0ECFC521}"/>
          </ac:spMkLst>
        </pc:spChg>
        <pc:spChg chg="add del">
          <ac:chgData name="Cynthia Malcom" userId="5dc82db62a635a1d" providerId="LiveId" clId="{E8EDEA9D-6C25-49EF-8E85-E48EE61940CE}" dt="2021-07-15T01:15:01.196" v="29" actId="26606"/>
          <ac:spMkLst>
            <pc:docMk/>
            <pc:sldMk cId="169028745" sldId="304"/>
            <ac:spMk id="69" creationId="{9DF91B2F-8157-4300-84DF-0D9BBA0A6A15}"/>
          </ac:spMkLst>
        </pc:spChg>
        <pc:spChg chg="add del">
          <ac:chgData name="Cynthia Malcom" userId="5dc82db62a635a1d" providerId="LiveId" clId="{E8EDEA9D-6C25-49EF-8E85-E48EE61940CE}" dt="2021-07-15T01:15:20.986" v="31" actId="26606"/>
          <ac:spMkLst>
            <pc:docMk/>
            <pc:sldMk cId="169028745" sldId="304"/>
            <ac:spMk id="72" creationId="{03E8462A-FEBA-4848-81CC-3F8DA3E477BE}"/>
          </ac:spMkLst>
        </pc:spChg>
        <pc:spChg chg="add del">
          <ac:chgData name="Cynthia Malcom" userId="5dc82db62a635a1d" providerId="LiveId" clId="{E8EDEA9D-6C25-49EF-8E85-E48EE61940CE}" dt="2021-07-15T01:15:20.986" v="31" actId="26606"/>
          <ac:spMkLst>
            <pc:docMk/>
            <pc:sldMk cId="169028745" sldId="304"/>
            <ac:spMk id="78" creationId="{7941F9B1-B01B-4A84-89D9-B169AEB4E456}"/>
          </ac:spMkLst>
        </pc:spChg>
        <pc:spChg chg="add del">
          <ac:chgData name="Cynthia Malcom" userId="5dc82db62a635a1d" providerId="LiveId" clId="{E8EDEA9D-6C25-49EF-8E85-E48EE61940CE}" dt="2021-07-15T01:15:28.604" v="33" actId="26606"/>
          <ac:spMkLst>
            <pc:docMk/>
            <pc:sldMk cId="169028745" sldId="304"/>
            <ac:spMk id="81" creationId="{4ED507E6-346D-4E4E-8ED8-F17E0ECFC521}"/>
          </ac:spMkLst>
        </pc:spChg>
        <pc:spChg chg="add del">
          <ac:chgData name="Cynthia Malcom" userId="5dc82db62a635a1d" providerId="LiveId" clId="{E8EDEA9D-6C25-49EF-8E85-E48EE61940CE}" dt="2021-07-15T01:15:28.604" v="33" actId="26606"/>
          <ac:spMkLst>
            <pc:docMk/>
            <pc:sldMk cId="169028745" sldId="304"/>
            <ac:spMk id="82" creationId="{9DF91B2F-8157-4300-84DF-0D9BBA0A6A15}"/>
          </ac:spMkLst>
        </pc:spChg>
        <pc:spChg chg="add">
          <ac:chgData name="Cynthia Malcom" userId="5dc82db62a635a1d" providerId="LiveId" clId="{E8EDEA9D-6C25-49EF-8E85-E48EE61940CE}" dt="2021-07-15T01:15:28.644" v="34" actId="26606"/>
          <ac:spMkLst>
            <pc:docMk/>
            <pc:sldMk cId="169028745" sldId="304"/>
            <ac:spMk id="85" creationId="{03E8462A-FEBA-4848-81CC-3F8DA3E477BE}"/>
          </ac:spMkLst>
        </pc:spChg>
        <pc:spChg chg="add">
          <ac:chgData name="Cynthia Malcom" userId="5dc82db62a635a1d" providerId="LiveId" clId="{E8EDEA9D-6C25-49EF-8E85-E48EE61940CE}" dt="2021-07-15T01:15:28.644" v="34" actId="26606"/>
          <ac:spMkLst>
            <pc:docMk/>
            <pc:sldMk cId="169028745" sldId="304"/>
            <ac:spMk id="91" creationId="{7941F9B1-B01B-4A84-89D9-B169AEB4E456}"/>
          </ac:spMkLst>
        </pc:spChg>
        <pc:grpChg chg="add del">
          <ac:chgData name="Cynthia Malcom" userId="5dc82db62a635a1d" providerId="LiveId" clId="{E8EDEA9D-6C25-49EF-8E85-E48EE61940CE}" dt="2021-07-15T01:14:21.056" v="13" actId="26606"/>
          <ac:grpSpMkLst>
            <pc:docMk/>
            <pc:sldMk cId="169028745" sldId="304"/>
            <ac:grpSpMk id="13" creationId="{DDE8DE2B-61C1-46D5-BEB8-521321C182C4}"/>
          </ac:grpSpMkLst>
        </pc:grpChg>
        <pc:grpChg chg="add del">
          <ac:chgData name="Cynthia Malcom" userId="5dc82db62a635a1d" providerId="LiveId" clId="{E8EDEA9D-6C25-49EF-8E85-E48EE61940CE}" dt="2021-07-15T01:14:30.923" v="15" actId="26606"/>
          <ac:grpSpMkLst>
            <pc:docMk/>
            <pc:sldMk cId="169028745" sldId="304"/>
            <ac:grpSpMk id="26" creationId="{609316A9-990D-4EC3-A671-70EE5C1493A4}"/>
          </ac:grpSpMkLst>
        </pc:grpChg>
        <pc:grpChg chg="add del">
          <ac:chgData name="Cynthia Malcom" userId="5dc82db62a635a1d" providerId="LiveId" clId="{E8EDEA9D-6C25-49EF-8E85-E48EE61940CE}" dt="2021-07-15T01:14:30.923" v="15" actId="26606"/>
          <ac:grpSpMkLst>
            <pc:docMk/>
            <pc:sldMk cId="169028745" sldId="304"/>
            <ac:grpSpMk id="27" creationId="{2109F83F-40FE-4DB3-84CC-09FB3340D06D}"/>
          </ac:grpSpMkLst>
        </pc:grpChg>
        <pc:grpChg chg="add del">
          <ac:chgData name="Cynthia Malcom" userId="5dc82db62a635a1d" providerId="LiveId" clId="{E8EDEA9D-6C25-49EF-8E85-E48EE61940CE}" dt="2021-07-15T01:14:32.586" v="17" actId="26606"/>
          <ac:grpSpMkLst>
            <pc:docMk/>
            <pc:sldMk cId="169028745" sldId="304"/>
            <ac:grpSpMk id="40" creationId="{10BE40E3-5550-4CDD-B4FD-387C33EBF157}"/>
          </ac:grpSpMkLst>
        </pc:grpChg>
        <pc:grpChg chg="add del">
          <ac:chgData name="Cynthia Malcom" userId="5dc82db62a635a1d" providerId="LiveId" clId="{E8EDEA9D-6C25-49EF-8E85-E48EE61940CE}" dt="2021-07-15T01:14:33.860" v="19" actId="26606"/>
          <ac:grpSpMkLst>
            <pc:docMk/>
            <pc:sldMk cId="169028745" sldId="304"/>
            <ac:grpSpMk id="44" creationId="{609316A9-990D-4EC3-A671-70EE5C1493A4}"/>
          </ac:grpSpMkLst>
        </pc:grpChg>
        <pc:grpChg chg="add del">
          <ac:chgData name="Cynthia Malcom" userId="5dc82db62a635a1d" providerId="LiveId" clId="{E8EDEA9D-6C25-49EF-8E85-E48EE61940CE}" dt="2021-07-15T01:14:33.860" v="19" actId="26606"/>
          <ac:grpSpMkLst>
            <pc:docMk/>
            <pc:sldMk cId="169028745" sldId="304"/>
            <ac:grpSpMk id="46" creationId="{2109F83F-40FE-4DB3-84CC-09FB3340D06D}"/>
          </ac:grpSpMkLst>
        </pc:grpChg>
        <pc:grpChg chg="add del">
          <ac:chgData name="Cynthia Malcom" userId="5dc82db62a635a1d" providerId="LiveId" clId="{E8EDEA9D-6C25-49EF-8E85-E48EE61940CE}" dt="2021-07-15T01:14:36.273" v="21" actId="26606"/>
          <ac:grpSpMkLst>
            <pc:docMk/>
            <pc:sldMk cId="169028745" sldId="304"/>
            <ac:grpSpMk id="49" creationId="{10BE40E3-5550-4CDD-B4FD-387C33EBF157}"/>
          </ac:grpSpMkLst>
        </pc:grpChg>
        <pc:grpChg chg="add del">
          <ac:chgData name="Cynthia Malcom" userId="5dc82db62a635a1d" providerId="LiveId" clId="{E8EDEA9D-6C25-49EF-8E85-E48EE61940CE}" dt="2021-07-15T01:14:37.981" v="23" actId="26606"/>
          <ac:grpSpMkLst>
            <pc:docMk/>
            <pc:sldMk cId="169028745" sldId="304"/>
            <ac:grpSpMk id="54" creationId="{10BE40E3-5550-4CDD-B4FD-387C33EBF157}"/>
          </ac:grpSpMkLst>
        </pc:grpChg>
        <pc:grpChg chg="add del">
          <ac:chgData name="Cynthia Malcom" userId="5dc82db62a635a1d" providerId="LiveId" clId="{E8EDEA9D-6C25-49EF-8E85-E48EE61940CE}" dt="2021-07-15T01:14:42.746" v="25" actId="26606"/>
          <ac:grpSpMkLst>
            <pc:docMk/>
            <pc:sldMk cId="169028745" sldId="304"/>
            <ac:grpSpMk id="58" creationId="{10BE40E3-5550-4CDD-B4FD-387C33EBF157}"/>
          </ac:grpSpMkLst>
        </pc:grpChg>
        <pc:grpChg chg="add del">
          <ac:chgData name="Cynthia Malcom" userId="5dc82db62a635a1d" providerId="LiveId" clId="{E8EDEA9D-6C25-49EF-8E85-E48EE61940CE}" dt="2021-07-15T01:14:53.449" v="27" actId="26606"/>
          <ac:grpSpMkLst>
            <pc:docMk/>
            <pc:sldMk cId="169028745" sldId="304"/>
            <ac:grpSpMk id="65" creationId="{DDE8DE2B-61C1-46D5-BEB8-521321C182C4}"/>
          </ac:grpSpMkLst>
        </pc:grpChg>
        <pc:grpChg chg="add del">
          <ac:chgData name="Cynthia Malcom" userId="5dc82db62a635a1d" providerId="LiveId" clId="{E8EDEA9D-6C25-49EF-8E85-E48EE61940CE}" dt="2021-07-15T01:15:01.196" v="29" actId="26606"/>
          <ac:grpSpMkLst>
            <pc:docMk/>
            <pc:sldMk cId="169028745" sldId="304"/>
            <ac:grpSpMk id="67" creationId="{10BE40E3-5550-4CDD-B4FD-387C33EBF157}"/>
          </ac:grpSpMkLst>
        </pc:grpChg>
        <pc:grpChg chg="add del">
          <ac:chgData name="Cynthia Malcom" userId="5dc82db62a635a1d" providerId="LiveId" clId="{E8EDEA9D-6C25-49EF-8E85-E48EE61940CE}" dt="2021-07-15T01:15:20.986" v="31" actId="26606"/>
          <ac:grpSpMkLst>
            <pc:docMk/>
            <pc:sldMk cId="169028745" sldId="304"/>
            <ac:grpSpMk id="71" creationId="{609316A9-990D-4EC3-A671-70EE5C1493A4}"/>
          </ac:grpSpMkLst>
        </pc:grpChg>
        <pc:grpChg chg="add del">
          <ac:chgData name="Cynthia Malcom" userId="5dc82db62a635a1d" providerId="LiveId" clId="{E8EDEA9D-6C25-49EF-8E85-E48EE61940CE}" dt="2021-07-15T01:15:20.986" v="31" actId="26606"/>
          <ac:grpSpMkLst>
            <pc:docMk/>
            <pc:sldMk cId="169028745" sldId="304"/>
            <ac:grpSpMk id="73" creationId="{2109F83F-40FE-4DB3-84CC-09FB3340D06D}"/>
          </ac:grpSpMkLst>
        </pc:grpChg>
        <pc:grpChg chg="add del">
          <ac:chgData name="Cynthia Malcom" userId="5dc82db62a635a1d" providerId="LiveId" clId="{E8EDEA9D-6C25-49EF-8E85-E48EE61940CE}" dt="2021-07-15T01:15:28.604" v="33" actId="26606"/>
          <ac:grpSpMkLst>
            <pc:docMk/>
            <pc:sldMk cId="169028745" sldId="304"/>
            <ac:grpSpMk id="80" creationId="{10BE40E3-5550-4CDD-B4FD-387C33EBF157}"/>
          </ac:grpSpMkLst>
        </pc:grpChg>
        <pc:grpChg chg="add">
          <ac:chgData name="Cynthia Malcom" userId="5dc82db62a635a1d" providerId="LiveId" clId="{E8EDEA9D-6C25-49EF-8E85-E48EE61940CE}" dt="2021-07-15T01:15:28.644" v="34" actId="26606"/>
          <ac:grpSpMkLst>
            <pc:docMk/>
            <pc:sldMk cId="169028745" sldId="304"/>
            <ac:grpSpMk id="84" creationId="{609316A9-990D-4EC3-A671-70EE5C1493A4}"/>
          </ac:grpSpMkLst>
        </pc:grpChg>
        <pc:grpChg chg="add">
          <ac:chgData name="Cynthia Malcom" userId="5dc82db62a635a1d" providerId="LiveId" clId="{E8EDEA9D-6C25-49EF-8E85-E48EE61940CE}" dt="2021-07-15T01:15:28.644" v="34" actId="26606"/>
          <ac:grpSpMkLst>
            <pc:docMk/>
            <pc:sldMk cId="169028745" sldId="304"/>
            <ac:grpSpMk id="86" creationId="{2109F83F-40FE-4DB3-84CC-09FB3340D06D}"/>
          </ac:grpSpMkLst>
        </pc:grpChg>
        <pc:picChg chg="add mod">
          <ac:chgData name="Cynthia Malcom" userId="5dc82db62a635a1d" providerId="LiveId" clId="{E8EDEA9D-6C25-49EF-8E85-E48EE61940CE}" dt="2021-07-15T02:06:19.358" v="46" actId="1076"/>
          <ac:picMkLst>
            <pc:docMk/>
            <pc:sldMk cId="169028745" sldId="304"/>
            <ac:picMk id="8" creationId="{2B8FEA0E-0CF6-424C-B81E-48D1725CE10C}"/>
          </ac:picMkLst>
        </pc:picChg>
        <pc:cxnChg chg="add del">
          <ac:chgData name="Cynthia Malcom" userId="5dc82db62a635a1d" providerId="LiveId" clId="{E8EDEA9D-6C25-49EF-8E85-E48EE61940CE}" dt="2021-07-15T01:14:42.746" v="25" actId="26606"/>
          <ac:cxnSpMkLst>
            <pc:docMk/>
            <pc:sldMk cId="169028745" sldId="304"/>
            <ac:cxnSpMk id="61" creationId="{64FA5DFF-7FE6-4855-84E6-DFA78EE978BD}"/>
          </ac:cxnSpMkLst>
        </pc:cxnChg>
        <pc:cxnChg chg="add del">
          <ac:chgData name="Cynthia Malcom" userId="5dc82db62a635a1d" providerId="LiveId" clId="{E8EDEA9D-6C25-49EF-8E85-E48EE61940CE}" dt="2021-07-15T01:14:42.746" v="25" actId="26606"/>
          <ac:cxnSpMkLst>
            <pc:docMk/>
            <pc:sldMk cId="169028745" sldId="304"/>
            <ac:cxnSpMk id="62" creationId="{2AFD8CBA-54A3-4363-991B-B9C631BBFA74}"/>
          </ac:cxnSpMkLst>
        </pc:cxnChg>
      </pc:sldChg>
      <pc:sldChg chg="addSp delSp modSp new mod ord">
        <pc:chgData name="Cynthia Malcom" userId="5dc82db62a635a1d" providerId="LiveId" clId="{E8EDEA9D-6C25-49EF-8E85-E48EE61940CE}" dt="2021-10-17T16:39:52.954" v="97"/>
        <pc:sldMkLst>
          <pc:docMk/>
          <pc:sldMk cId="3354613332" sldId="309"/>
        </pc:sldMkLst>
        <pc:spChg chg="del">
          <ac:chgData name="Cynthia Malcom" userId="5dc82db62a635a1d" providerId="LiveId" clId="{E8EDEA9D-6C25-49EF-8E85-E48EE61940CE}" dt="2021-10-17T16:35:44.336" v="53" actId="931"/>
          <ac:spMkLst>
            <pc:docMk/>
            <pc:sldMk cId="3354613332" sldId="309"/>
            <ac:spMk id="3" creationId="{0ADDE918-F930-499A-8E78-5BBDBB5A8734}"/>
          </ac:spMkLst>
        </pc:spChg>
        <pc:picChg chg="add mod">
          <ac:chgData name="Cynthia Malcom" userId="5dc82db62a635a1d" providerId="LiveId" clId="{E8EDEA9D-6C25-49EF-8E85-E48EE61940CE}" dt="2021-10-17T16:35:47.150" v="54" actId="27614"/>
          <ac:picMkLst>
            <pc:docMk/>
            <pc:sldMk cId="3354613332" sldId="309"/>
            <ac:picMk id="5" creationId="{D7923A56-D302-4BB7-9449-26EF1BE3B2F3}"/>
          </ac:picMkLst>
        </pc:picChg>
      </pc:sldChg>
      <pc:sldChg chg="new del">
        <pc:chgData name="Cynthia Malcom" userId="5dc82db62a635a1d" providerId="LiveId" clId="{E8EDEA9D-6C25-49EF-8E85-E48EE61940CE}" dt="2021-10-17T16:34:42.536" v="49" actId="2696"/>
        <pc:sldMkLst>
          <pc:docMk/>
          <pc:sldMk cId="1731161232" sldId="310"/>
        </pc:sldMkLst>
      </pc:sldChg>
      <pc:sldChg chg="addSp delSp modSp new mod ord">
        <pc:chgData name="Cynthia Malcom" userId="5dc82db62a635a1d" providerId="LiveId" clId="{E8EDEA9D-6C25-49EF-8E85-E48EE61940CE}" dt="2021-10-20T15:52:53.942" v="268" actId="14100"/>
        <pc:sldMkLst>
          <pc:docMk/>
          <pc:sldMk cId="3490867741" sldId="310"/>
        </pc:sldMkLst>
        <pc:spChg chg="mod">
          <ac:chgData name="Cynthia Malcom" userId="5dc82db62a635a1d" providerId="LiveId" clId="{E8EDEA9D-6C25-49EF-8E85-E48EE61940CE}" dt="2021-10-17T16:41:34.219" v="164" actId="313"/>
          <ac:spMkLst>
            <pc:docMk/>
            <pc:sldMk cId="3490867741" sldId="310"/>
            <ac:spMk id="2" creationId="{D7C2F199-2CFE-425D-98DF-F98F477CAA1A}"/>
          </ac:spMkLst>
        </pc:spChg>
        <pc:spChg chg="del">
          <ac:chgData name="Cynthia Malcom" userId="5dc82db62a635a1d" providerId="LiveId" clId="{E8EDEA9D-6C25-49EF-8E85-E48EE61940CE}" dt="2021-10-17T16:35:57.300" v="55" actId="931"/>
          <ac:spMkLst>
            <pc:docMk/>
            <pc:sldMk cId="3490867741" sldId="310"/>
            <ac:spMk id="3" creationId="{701F7587-278A-4872-8DE4-5000B3C376ED}"/>
          </ac:spMkLst>
        </pc:spChg>
        <pc:picChg chg="add mod">
          <ac:chgData name="Cynthia Malcom" userId="5dc82db62a635a1d" providerId="LiveId" clId="{E8EDEA9D-6C25-49EF-8E85-E48EE61940CE}" dt="2021-10-20T15:52:53.942" v="268" actId="14100"/>
          <ac:picMkLst>
            <pc:docMk/>
            <pc:sldMk cId="3490867741" sldId="310"/>
            <ac:picMk id="5" creationId="{383FBF7D-0A10-4701-A14F-0A8AA2EBF7D6}"/>
          </ac:picMkLst>
        </pc:picChg>
      </pc:sldChg>
      <pc:sldChg chg="addSp delSp modSp new mod ord setBg setClrOvrMap">
        <pc:chgData name="Cynthia Malcom" userId="5dc82db62a635a1d" providerId="LiveId" clId="{E8EDEA9D-6C25-49EF-8E85-E48EE61940CE}" dt="2021-10-17T16:40:48.720" v="128" actId="207"/>
        <pc:sldMkLst>
          <pc:docMk/>
          <pc:sldMk cId="2290026507" sldId="311"/>
        </pc:sldMkLst>
        <pc:spChg chg="add del">
          <ac:chgData name="Cynthia Malcom" userId="5dc82db62a635a1d" providerId="LiveId" clId="{E8EDEA9D-6C25-49EF-8E85-E48EE61940CE}" dt="2021-10-17T16:38:45.832" v="87" actId="26606"/>
          <ac:spMkLst>
            <pc:docMk/>
            <pc:sldMk cId="2290026507" sldId="311"/>
            <ac:spMk id="2" creationId="{1ED9E7A0-DDE8-4B06-B3FF-4F6856BD4EE8}"/>
          </ac:spMkLst>
        </pc:spChg>
        <pc:spChg chg="del">
          <ac:chgData name="Cynthia Malcom" userId="5dc82db62a635a1d" providerId="LiveId" clId="{E8EDEA9D-6C25-49EF-8E85-E48EE61940CE}" dt="2021-10-17T16:37:15.614" v="66" actId="931"/>
          <ac:spMkLst>
            <pc:docMk/>
            <pc:sldMk cId="2290026507" sldId="311"/>
            <ac:spMk id="3" creationId="{9FF8F971-0D62-41E3-BDD0-9816ABD5DBE9}"/>
          </ac:spMkLst>
        </pc:spChg>
        <pc:spChg chg="add del">
          <ac:chgData name="Cynthia Malcom" userId="5dc82db62a635a1d" providerId="LiveId" clId="{E8EDEA9D-6C25-49EF-8E85-E48EE61940CE}" dt="2021-10-17T16:38:36.217" v="82" actId="26606"/>
          <ac:spMkLst>
            <pc:docMk/>
            <pc:sldMk cId="2290026507" sldId="311"/>
            <ac:spMk id="9" creationId="{95FD063A-5D25-4B04-B504-151B90E81A5F}"/>
          </ac:spMkLst>
        </pc:spChg>
        <pc:spChg chg="add del">
          <ac:chgData name="Cynthia Malcom" userId="5dc82db62a635a1d" providerId="LiveId" clId="{E8EDEA9D-6C25-49EF-8E85-E48EE61940CE}" dt="2021-10-17T16:38:45.780" v="86" actId="26606"/>
          <ac:spMkLst>
            <pc:docMk/>
            <pc:sldMk cId="2290026507" sldId="311"/>
            <ac:spMk id="12" creationId="{3BCB5F6A-9EB0-40B0-9D13-3023E9A20508}"/>
          </ac:spMkLst>
        </pc:spChg>
        <pc:spChg chg="add del">
          <ac:chgData name="Cynthia Malcom" userId="5dc82db62a635a1d" providerId="LiveId" clId="{E8EDEA9D-6C25-49EF-8E85-E48EE61940CE}" dt="2021-10-17T16:38:25.863" v="78" actId="26606"/>
          <ac:spMkLst>
            <pc:docMk/>
            <pc:sldMk cId="2290026507" sldId="311"/>
            <ac:spMk id="22" creationId="{03E8462A-FEBA-4848-81CC-3F8DA3E477BE}"/>
          </ac:spMkLst>
        </pc:spChg>
        <pc:spChg chg="add del">
          <ac:chgData name="Cynthia Malcom" userId="5dc82db62a635a1d" providerId="LiveId" clId="{E8EDEA9D-6C25-49EF-8E85-E48EE61940CE}" dt="2021-10-17T16:38:25.863" v="78" actId="26606"/>
          <ac:spMkLst>
            <pc:docMk/>
            <pc:sldMk cId="2290026507" sldId="311"/>
            <ac:spMk id="35" creationId="{7941F9B1-B01B-4A84-89D9-B169AEB4E456}"/>
          </ac:spMkLst>
        </pc:spChg>
        <pc:spChg chg="add del">
          <ac:chgData name="Cynthia Malcom" userId="5dc82db62a635a1d" providerId="LiveId" clId="{E8EDEA9D-6C25-49EF-8E85-E48EE61940CE}" dt="2021-10-17T16:38:36.217" v="82" actId="26606"/>
          <ac:spMkLst>
            <pc:docMk/>
            <pc:sldMk cId="2290026507" sldId="311"/>
            <ac:spMk id="39" creationId="{1ED9E7A0-DDE8-4B06-B3FF-4F6856BD4EE8}"/>
          </ac:spMkLst>
        </pc:spChg>
        <pc:spChg chg="add del">
          <ac:chgData name="Cynthia Malcom" userId="5dc82db62a635a1d" providerId="LiveId" clId="{E8EDEA9D-6C25-49EF-8E85-E48EE61940CE}" dt="2021-10-17T16:38:44.087" v="84" actId="26606"/>
          <ac:spMkLst>
            <pc:docMk/>
            <pc:sldMk cId="2290026507" sldId="311"/>
            <ac:spMk id="42" creationId="{1ED9E7A0-DDE8-4B06-B3FF-4F6856BD4EE8}"/>
          </ac:spMkLst>
        </pc:spChg>
        <pc:spChg chg="add del">
          <ac:chgData name="Cynthia Malcom" userId="5dc82db62a635a1d" providerId="LiveId" clId="{E8EDEA9D-6C25-49EF-8E85-E48EE61940CE}" dt="2021-10-17T16:38:45.780" v="86" actId="26606"/>
          <ac:spMkLst>
            <pc:docMk/>
            <pc:sldMk cId="2290026507" sldId="311"/>
            <ac:spMk id="44" creationId="{1ED9E7A0-DDE8-4B06-B3FF-4F6856BD4EE8}"/>
          </ac:spMkLst>
        </pc:spChg>
        <pc:spChg chg="add del">
          <ac:chgData name="Cynthia Malcom" userId="5dc82db62a635a1d" providerId="LiveId" clId="{E8EDEA9D-6C25-49EF-8E85-E48EE61940CE}" dt="2021-10-17T16:38:45.780" v="86" actId="26606"/>
          <ac:spMkLst>
            <pc:docMk/>
            <pc:sldMk cId="2290026507" sldId="311"/>
            <ac:spMk id="45" creationId="{251CA886-F523-4ADB-AA26-6014C34A20F0}"/>
          </ac:spMkLst>
        </pc:spChg>
        <pc:spChg chg="add mod">
          <ac:chgData name="Cynthia Malcom" userId="5dc82db62a635a1d" providerId="LiveId" clId="{E8EDEA9D-6C25-49EF-8E85-E48EE61940CE}" dt="2021-10-17T16:40:48.720" v="128" actId="207"/>
          <ac:spMkLst>
            <pc:docMk/>
            <pc:sldMk cId="2290026507" sldId="311"/>
            <ac:spMk id="47" creationId="{1ED9E7A0-DDE8-4B06-B3FF-4F6856BD4EE8}"/>
          </ac:spMkLst>
        </pc:spChg>
        <pc:spChg chg="add del mod">
          <ac:chgData name="Cynthia Malcom" userId="5dc82db62a635a1d" providerId="LiveId" clId="{E8EDEA9D-6C25-49EF-8E85-E48EE61940CE}" dt="2021-10-17T16:40:15.664" v="104" actId="478"/>
          <ac:spMkLst>
            <pc:docMk/>
            <pc:sldMk cId="2290026507" sldId="311"/>
            <ac:spMk id="48" creationId="{528CFCFF-976F-4C0A-B85F-D5D3255C87A3}"/>
          </ac:spMkLst>
        </pc:spChg>
        <pc:spChg chg="add del">
          <ac:chgData name="Cynthia Malcom" userId="5dc82db62a635a1d" providerId="LiveId" clId="{E8EDEA9D-6C25-49EF-8E85-E48EE61940CE}" dt="2021-10-17T16:39:02.498" v="89" actId="26606"/>
          <ac:spMkLst>
            <pc:docMk/>
            <pc:sldMk cId="2290026507" sldId="311"/>
            <ac:spMk id="49" creationId="{3BCB5F6A-9EB0-40B0-9D13-3023E9A20508}"/>
          </ac:spMkLst>
        </pc:spChg>
        <pc:spChg chg="add">
          <ac:chgData name="Cynthia Malcom" userId="5dc82db62a635a1d" providerId="LiveId" clId="{E8EDEA9D-6C25-49EF-8E85-E48EE61940CE}" dt="2021-10-17T16:39:02.498" v="89" actId="26606"/>
          <ac:spMkLst>
            <pc:docMk/>
            <pc:sldMk cId="2290026507" sldId="311"/>
            <ac:spMk id="58" creationId="{3F088236-D655-4F88-B238-E16762358025}"/>
          </ac:spMkLst>
        </pc:spChg>
        <pc:spChg chg="add">
          <ac:chgData name="Cynthia Malcom" userId="5dc82db62a635a1d" providerId="LiveId" clId="{E8EDEA9D-6C25-49EF-8E85-E48EE61940CE}" dt="2021-10-17T16:39:02.498" v="89" actId="26606"/>
          <ac:spMkLst>
            <pc:docMk/>
            <pc:sldMk cId="2290026507" sldId="311"/>
            <ac:spMk id="60" creationId="{3DAC0C92-199E-475C-9390-119A9B027276}"/>
          </ac:spMkLst>
        </pc:spChg>
        <pc:spChg chg="add">
          <ac:chgData name="Cynthia Malcom" userId="5dc82db62a635a1d" providerId="LiveId" clId="{E8EDEA9D-6C25-49EF-8E85-E48EE61940CE}" dt="2021-10-17T16:39:02.498" v="89" actId="26606"/>
          <ac:spMkLst>
            <pc:docMk/>
            <pc:sldMk cId="2290026507" sldId="311"/>
            <ac:spMk id="62" creationId="{C4CFB339-0ED8-4FE2-9EF1-6D1375B8499B}"/>
          </ac:spMkLst>
        </pc:spChg>
        <pc:spChg chg="add">
          <ac:chgData name="Cynthia Malcom" userId="5dc82db62a635a1d" providerId="LiveId" clId="{E8EDEA9D-6C25-49EF-8E85-E48EE61940CE}" dt="2021-10-17T16:39:02.498" v="89" actId="26606"/>
          <ac:spMkLst>
            <pc:docMk/>
            <pc:sldMk cId="2290026507" sldId="311"/>
            <ac:spMk id="64" creationId="{31896C80-2069-4431-9C19-83B913734490}"/>
          </ac:spMkLst>
        </pc:spChg>
        <pc:spChg chg="add">
          <ac:chgData name="Cynthia Malcom" userId="5dc82db62a635a1d" providerId="LiveId" clId="{E8EDEA9D-6C25-49EF-8E85-E48EE61940CE}" dt="2021-10-17T16:39:02.498" v="89" actId="26606"/>
          <ac:spMkLst>
            <pc:docMk/>
            <pc:sldMk cId="2290026507" sldId="311"/>
            <ac:spMk id="66" creationId="{BF120A21-0841-4823-B0C4-28AEBCEF9B78}"/>
          </ac:spMkLst>
        </pc:spChg>
        <pc:spChg chg="add">
          <ac:chgData name="Cynthia Malcom" userId="5dc82db62a635a1d" providerId="LiveId" clId="{E8EDEA9D-6C25-49EF-8E85-E48EE61940CE}" dt="2021-10-17T16:39:02.498" v="89" actId="26606"/>
          <ac:spMkLst>
            <pc:docMk/>
            <pc:sldMk cId="2290026507" sldId="311"/>
            <ac:spMk id="68" creationId="{DBB05BAE-BBD3-4289-899F-A6851503C6B0}"/>
          </ac:spMkLst>
        </pc:spChg>
        <pc:spChg chg="add">
          <ac:chgData name="Cynthia Malcom" userId="5dc82db62a635a1d" providerId="LiveId" clId="{E8EDEA9D-6C25-49EF-8E85-E48EE61940CE}" dt="2021-10-17T16:39:02.498" v="89" actId="26606"/>
          <ac:spMkLst>
            <pc:docMk/>
            <pc:sldMk cId="2290026507" sldId="311"/>
            <ac:spMk id="70" creationId="{9874D11C-36F5-4BBE-A490-019A54E953B0}"/>
          </ac:spMkLst>
        </pc:spChg>
        <pc:grpChg chg="add del">
          <ac:chgData name="Cynthia Malcom" userId="5dc82db62a635a1d" providerId="LiveId" clId="{E8EDEA9D-6C25-49EF-8E85-E48EE61940CE}" dt="2021-10-17T16:38:25.863" v="78" actId="26606"/>
          <ac:grpSpMkLst>
            <pc:docMk/>
            <pc:sldMk cId="2290026507" sldId="311"/>
            <ac:grpSpMk id="10" creationId="{609316A9-990D-4EC3-A671-70EE5C1493A4}"/>
          </ac:grpSpMkLst>
        </pc:grpChg>
        <pc:grpChg chg="add del">
          <ac:chgData name="Cynthia Malcom" userId="5dc82db62a635a1d" providerId="LiveId" clId="{E8EDEA9D-6C25-49EF-8E85-E48EE61940CE}" dt="2021-10-17T16:38:25.863" v="78" actId="26606"/>
          <ac:grpSpMkLst>
            <pc:docMk/>
            <pc:sldMk cId="2290026507" sldId="311"/>
            <ac:grpSpMk id="24" creationId="{2109F83F-40FE-4DB3-84CC-09FB3340D06D}"/>
          </ac:grpSpMkLst>
        </pc:grpChg>
        <pc:grpChg chg="add del">
          <ac:chgData name="Cynthia Malcom" userId="5dc82db62a635a1d" providerId="LiveId" clId="{E8EDEA9D-6C25-49EF-8E85-E48EE61940CE}" dt="2021-10-17T16:38:33.991" v="80" actId="26606"/>
          <ac:grpSpMkLst>
            <pc:docMk/>
            <pc:sldMk cId="2290026507" sldId="311"/>
            <ac:grpSpMk id="37" creationId="{DDE8DE2B-61C1-46D5-BEB8-521321C182C4}"/>
          </ac:grpSpMkLst>
        </pc:grpChg>
        <pc:grpChg chg="add del">
          <ac:chgData name="Cynthia Malcom" userId="5dc82db62a635a1d" providerId="LiveId" clId="{E8EDEA9D-6C25-49EF-8E85-E48EE61940CE}" dt="2021-10-17T16:38:44.087" v="84" actId="26606"/>
          <ac:grpSpMkLst>
            <pc:docMk/>
            <pc:sldMk cId="2290026507" sldId="311"/>
            <ac:grpSpMk id="41" creationId="{88C9B83F-64CD-41C1-925F-A08801FFD0BD}"/>
          </ac:grpSpMkLst>
        </pc:grpChg>
        <pc:picChg chg="add mod ord">
          <ac:chgData name="Cynthia Malcom" userId="5dc82db62a635a1d" providerId="LiveId" clId="{E8EDEA9D-6C25-49EF-8E85-E48EE61940CE}" dt="2021-10-17T16:39:02.498" v="89" actId="26606"/>
          <ac:picMkLst>
            <pc:docMk/>
            <pc:sldMk cId="2290026507" sldId="311"/>
            <ac:picMk id="5" creationId="{43091C08-48EC-4E96-94DE-E03D42A44E23}"/>
          </ac:picMkLst>
        </pc:picChg>
        <pc:cxnChg chg="add">
          <ac:chgData name="Cynthia Malcom" userId="5dc82db62a635a1d" providerId="LiveId" clId="{E8EDEA9D-6C25-49EF-8E85-E48EE61940CE}" dt="2021-10-17T16:39:02.498" v="89" actId="26606"/>
          <ac:cxnSpMkLst>
            <pc:docMk/>
            <pc:sldMk cId="2290026507" sldId="311"/>
            <ac:cxnSpMk id="54" creationId="{64FA5DFF-7FE6-4855-84E6-DFA78EE978BD}"/>
          </ac:cxnSpMkLst>
        </pc:cxnChg>
        <pc:cxnChg chg="add">
          <ac:chgData name="Cynthia Malcom" userId="5dc82db62a635a1d" providerId="LiveId" clId="{E8EDEA9D-6C25-49EF-8E85-E48EE61940CE}" dt="2021-10-17T16:39:02.498" v="89" actId="26606"/>
          <ac:cxnSpMkLst>
            <pc:docMk/>
            <pc:sldMk cId="2290026507" sldId="311"/>
            <ac:cxnSpMk id="56" creationId="{2AFD8CBA-54A3-4363-991B-B9C631BBFA74}"/>
          </ac:cxnSpMkLst>
        </pc:cxnChg>
      </pc:sldChg>
      <pc:sldChg chg="addSp delSp modSp new del mod">
        <pc:chgData name="Cynthia Malcom" userId="5dc82db62a635a1d" providerId="LiveId" clId="{E8EDEA9D-6C25-49EF-8E85-E48EE61940CE}" dt="2021-10-17T16:36:31.889" v="60" actId="2696"/>
        <pc:sldMkLst>
          <pc:docMk/>
          <pc:sldMk cId="2987209952" sldId="311"/>
        </pc:sldMkLst>
        <pc:spChg chg="del">
          <ac:chgData name="Cynthia Malcom" userId="5dc82db62a635a1d" providerId="LiveId" clId="{E8EDEA9D-6C25-49EF-8E85-E48EE61940CE}" dt="2021-10-17T16:36:22.706" v="57" actId="931"/>
          <ac:spMkLst>
            <pc:docMk/>
            <pc:sldMk cId="2987209952" sldId="311"/>
            <ac:spMk id="3" creationId="{5D75FFB5-6440-405E-B92B-D76C23E83395}"/>
          </ac:spMkLst>
        </pc:spChg>
        <pc:picChg chg="add mod">
          <ac:chgData name="Cynthia Malcom" userId="5dc82db62a635a1d" providerId="LiveId" clId="{E8EDEA9D-6C25-49EF-8E85-E48EE61940CE}" dt="2021-10-17T16:36:24.939" v="59" actId="962"/>
          <ac:picMkLst>
            <pc:docMk/>
            <pc:sldMk cId="2987209952" sldId="311"/>
            <ac:picMk id="5" creationId="{69C0A45C-4B9D-42D3-A123-A41262B4483E}"/>
          </ac:picMkLst>
        </pc:picChg>
      </pc:sldChg>
      <pc:sldChg chg="addSp delSp modSp new mod ord setBg">
        <pc:chgData name="Cynthia Malcom" userId="5dc82db62a635a1d" providerId="LiveId" clId="{E8EDEA9D-6C25-49EF-8E85-E48EE61940CE}" dt="2021-10-17T16:39:10.622" v="91"/>
        <pc:sldMkLst>
          <pc:docMk/>
          <pc:sldMk cId="3630842297" sldId="312"/>
        </pc:sldMkLst>
        <pc:spChg chg="del">
          <ac:chgData name="Cynthia Malcom" userId="5dc82db62a635a1d" providerId="LiveId" clId="{E8EDEA9D-6C25-49EF-8E85-E48EE61940CE}" dt="2021-10-17T16:38:13.189" v="76" actId="26606"/>
          <ac:spMkLst>
            <pc:docMk/>
            <pc:sldMk cId="3630842297" sldId="312"/>
            <ac:spMk id="2" creationId="{42780A1C-2591-4192-82AB-B1D0FB8BB8B8}"/>
          </ac:spMkLst>
        </pc:spChg>
        <pc:spChg chg="del">
          <ac:chgData name="Cynthia Malcom" userId="5dc82db62a635a1d" providerId="LiveId" clId="{E8EDEA9D-6C25-49EF-8E85-E48EE61940CE}" dt="2021-10-17T16:37:47.625" v="70" actId="931"/>
          <ac:spMkLst>
            <pc:docMk/>
            <pc:sldMk cId="3630842297" sldId="312"/>
            <ac:spMk id="3" creationId="{D9AAABF2-B24E-4D65-ACAB-D1AC99D9309F}"/>
          </ac:spMkLst>
        </pc:spChg>
        <pc:grpChg chg="add">
          <ac:chgData name="Cynthia Malcom" userId="5dc82db62a635a1d" providerId="LiveId" clId="{E8EDEA9D-6C25-49EF-8E85-E48EE61940CE}" dt="2021-10-17T16:38:13.189" v="76" actId="26606"/>
          <ac:grpSpMkLst>
            <pc:docMk/>
            <pc:sldMk cId="3630842297" sldId="312"/>
            <ac:grpSpMk id="10" creationId="{DDE8DE2B-61C1-46D5-BEB8-521321C182C4}"/>
          </ac:grpSpMkLst>
        </pc:grpChg>
        <pc:picChg chg="add mod">
          <ac:chgData name="Cynthia Malcom" userId="5dc82db62a635a1d" providerId="LiveId" clId="{E8EDEA9D-6C25-49EF-8E85-E48EE61940CE}" dt="2021-10-17T16:38:13.189" v="76" actId="26606"/>
          <ac:picMkLst>
            <pc:docMk/>
            <pc:sldMk cId="3630842297" sldId="312"/>
            <ac:picMk id="5" creationId="{BD798DC7-9FCD-42DF-B4B7-BFEF66D77B72}"/>
          </ac:picMkLst>
        </pc:picChg>
      </pc:sldChg>
      <pc:sldChg chg="addSp delSp modSp new del mod">
        <pc:chgData name="Cynthia Malcom" userId="5dc82db62a635a1d" providerId="LiveId" clId="{E8EDEA9D-6C25-49EF-8E85-E48EE61940CE}" dt="2021-10-17T16:36:58.182" v="64" actId="2696"/>
        <pc:sldMkLst>
          <pc:docMk/>
          <pc:sldMk cId="4180620038" sldId="312"/>
        </pc:sldMkLst>
        <pc:spChg chg="del">
          <ac:chgData name="Cynthia Malcom" userId="5dc82db62a635a1d" providerId="LiveId" clId="{E8EDEA9D-6C25-49EF-8E85-E48EE61940CE}" dt="2021-10-17T16:36:49.450" v="61" actId="931"/>
          <ac:spMkLst>
            <pc:docMk/>
            <pc:sldMk cId="4180620038" sldId="312"/>
            <ac:spMk id="3" creationId="{CB2D1BF3-50F0-4D3D-99A8-042A69FEE88D}"/>
          </ac:spMkLst>
        </pc:spChg>
        <pc:picChg chg="add mod">
          <ac:chgData name="Cynthia Malcom" userId="5dc82db62a635a1d" providerId="LiveId" clId="{E8EDEA9D-6C25-49EF-8E85-E48EE61940CE}" dt="2021-10-17T16:36:51.842" v="63" actId="962"/>
          <ac:picMkLst>
            <pc:docMk/>
            <pc:sldMk cId="4180620038" sldId="312"/>
            <ac:picMk id="5" creationId="{859EAD59-62CE-4A73-BE9D-F1E5952E9EEF}"/>
          </ac:picMkLst>
        </pc:picChg>
      </pc:sldChg>
      <pc:sldChg chg="addSp delSp modSp new mod">
        <pc:chgData name="Cynthia Malcom" userId="5dc82db62a635a1d" providerId="LiveId" clId="{E8EDEA9D-6C25-49EF-8E85-E48EE61940CE}" dt="2021-10-18T13:47:14.184" v="266" actId="255"/>
        <pc:sldMkLst>
          <pc:docMk/>
          <pc:sldMk cId="1186093591" sldId="313"/>
        </pc:sldMkLst>
        <pc:spChg chg="del mod">
          <ac:chgData name="Cynthia Malcom" userId="5dc82db62a635a1d" providerId="LiveId" clId="{E8EDEA9D-6C25-49EF-8E85-E48EE61940CE}" dt="2021-10-17T17:03:54.321" v="211"/>
          <ac:spMkLst>
            <pc:docMk/>
            <pc:sldMk cId="1186093591" sldId="313"/>
            <ac:spMk id="2" creationId="{D2B41053-F927-4E62-B6B5-1775DF919A4D}"/>
          </ac:spMkLst>
        </pc:spChg>
        <pc:spChg chg="del mod">
          <ac:chgData name="Cynthia Malcom" userId="5dc82db62a635a1d" providerId="LiveId" clId="{E8EDEA9D-6C25-49EF-8E85-E48EE61940CE}" dt="2021-10-17T17:03:32.223" v="209"/>
          <ac:spMkLst>
            <pc:docMk/>
            <pc:sldMk cId="1186093591" sldId="313"/>
            <ac:spMk id="3" creationId="{8C19067D-84EC-4C19-915A-AE8BFAA69768}"/>
          </ac:spMkLst>
        </pc:spChg>
        <pc:spChg chg="add del">
          <ac:chgData name="Cynthia Malcom" userId="5dc82db62a635a1d" providerId="LiveId" clId="{E8EDEA9D-6C25-49EF-8E85-E48EE61940CE}" dt="2021-10-17T17:00:34.903" v="206"/>
          <ac:spMkLst>
            <pc:docMk/>
            <pc:sldMk cId="1186093591" sldId="313"/>
            <ac:spMk id="4" creationId="{B30EE1F7-2144-48D5-B652-7F6F25EE445F}"/>
          </ac:spMkLst>
        </pc:spChg>
        <pc:spChg chg="add del">
          <ac:chgData name="Cynthia Malcom" userId="5dc82db62a635a1d" providerId="LiveId" clId="{E8EDEA9D-6C25-49EF-8E85-E48EE61940CE}" dt="2021-10-17T17:00:34.903" v="206"/>
          <ac:spMkLst>
            <pc:docMk/>
            <pc:sldMk cId="1186093591" sldId="313"/>
            <ac:spMk id="5" creationId="{6A6CFC65-A6F4-4795-B34A-1F7C2AB12AF4}"/>
          </ac:spMkLst>
        </pc:spChg>
        <pc:spChg chg="add del mod">
          <ac:chgData name="Cynthia Malcom" userId="5dc82db62a635a1d" providerId="LiveId" clId="{E8EDEA9D-6C25-49EF-8E85-E48EE61940CE}" dt="2021-10-17T17:00:32.841" v="204"/>
          <ac:spMkLst>
            <pc:docMk/>
            <pc:sldMk cId="1186093591" sldId="313"/>
            <ac:spMk id="6" creationId="{913E255A-C43C-47F0-8813-45D9A4C6E74D}"/>
          </ac:spMkLst>
        </pc:spChg>
        <pc:spChg chg="add del mod">
          <ac:chgData name="Cynthia Malcom" userId="5dc82db62a635a1d" providerId="LiveId" clId="{E8EDEA9D-6C25-49EF-8E85-E48EE61940CE}" dt="2021-10-17T17:00:32.841" v="204"/>
          <ac:spMkLst>
            <pc:docMk/>
            <pc:sldMk cId="1186093591" sldId="313"/>
            <ac:spMk id="7" creationId="{15291449-3EED-4472-BF85-FC93EC5CC5E2}"/>
          </ac:spMkLst>
        </pc:spChg>
        <pc:spChg chg="add del mod">
          <ac:chgData name="Cynthia Malcom" userId="5dc82db62a635a1d" providerId="LiveId" clId="{E8EDEA9D-6C25-49EF-8E85-E48EE61940CE}" dt="2021-10-17T17:05:13.462" v="249" actId="478"/>
          <ac:spMkLst>
            <pc:docMk/>
            <pc:sldMk cId="1186093591" sldId="313"/>
            <ac:spMk id="8" creationId="{06007156-BA50-4430-8D3D-38FC8903B94A}"/>
          </ac:spMkLst>
        </pc:spChg>
        <pc:spChg chg="add del">
          <ac:chgData name="Cynthia Malcom" userId="5dc82db62a635a1d" providerId="LiveId" clId="{E8EDEA9D-6C25-49EF-8E85-E48EE61940CE}" dt="2021-10-17T17:03:50.898" v="210" actId="21"/>
          <ac:spMkLst>
            <pc:docMk/>
            <pc:sldMk cId="1186093591" sldId="313"/>
            <ac:spMk id="9" creationId="{618E018B-BE3E-40D9-BF03-0FE9D670FE61}"/>
          </ac:spMkLst>
        </pc:spChg>
        <pc:spChg chg="add del mod">
          <ac:chgData name="Cynthia Malcom" userId="5dc82db62a635a1d" providerId="LiveId" clId="{E8EDEA9D-6C25-49EF-8E85-E48EE61940CE}" dt="2021-10-18T13:45:22.263" v="257" actId="478"/>
          <ac:spMkLst>
            <pc:docMk/>
            <pc:sldMk cId="1186093591" sldId="313"/>
            <ac:spMk id="12" creationId="{BE31329C-D695-4D0D-B80C-1FD4BCAD95DF}"/>
          </ac:spMkLst>
        </pc:spChg>
        <pc:spChg chg="add mod">
          <ac:chgData name="Cynthia Malcom" userId="5dc82db62a635a1d" providerId="LiveId" clId="{E8EDEA9D-6C25-49EF-8E85-E48EE61940CE}" dt="2021-10-18T13:47:14.184" v="266" actId="255"/>
          <ac:spMkLst>
            <pc:docMk/>
            <pc:sldMk cId="1186093591" sldId="313"/>
            <ac:spMk id="14" creationId="{4321DBC4-954E-4F60-BF55-65C226EE7331}"/>
          </ac:spMkLst>
        </pc:spChg>
        <pc:spChg chg="add del mod">
          <ac:chgData name="Cynthia Malcom" userId="5dc82db62a635a1d" providerId="LiveId" clId="{E8EDEA9D-6C25-49EF-8E85-E48EE61940CE}" dt="2021-10-18T13:45:48.444" v="262"/>
          <ac:spMkLst>
            <pc:docMk/>
            <pc:sldMk cId="1186093591" sldId="313"/>
            <ac:spMk id="17" creationId="{88E1A919-3225-4B7D-94F6-9697E48FC2B2}"/>
          </ac:spMkLst>
        </pc:spChg>
        <pc:picChg chg="add del mod">
          <ac:chgData name="Cynthia Malcom" userId="5dc82db62a635a1d" providerId="LiveId" clId="{E8EDEA9D-6C25-49EF-8E85-E48EE61940CE}" dt="2021-10-18T13:45:23.663" v="258"/>
          <ac:picMkLst>
            <pc:docMk/>
            <pc:sldMk cId="1186093591" sldId="313"/>
            <ac:picMk id="11" creationId="{4D15671E-8E68-4C25-A3CD-12450CBE08B4}"/>
          </ac:picMkLst>
        </pc:picChg>
        <pc:picChg chg="add del mod">
          <ac:chgData name="Cynthia Malcom" userId="5dc82db62a635a1d" providerId="LiveId" clId="{E8EDEA9D-6C25-49EF-8E85-E48EE61940CE}" dt="2021-10-18T13:45:38.332" v="261" actId="478"/>
          <ac:picMkLst>
            <pc:docMk/>
            <pc:sldMk cId="1186093591" sldId="313"/>
            <ac:picMk id="13" creationId="{C3226424-F100-4D28-A142-0078B2C9EAC8}"/>
          </ac:picMkLst>
        </pc:picChg>
        <pc:picChg chg="add del mod">
          <ac:chgData name="Cynthia Malcom" userId="5dc82db62a635a1d" providerId="LiveId" clId="{E8EDEA9D-6C25-49EF-8E85-E48EE61940CE}" dt="2021-10-18T13:45:37.012" v="260"/>
          <ac:picMkLst>
            <pc:docMk/>
            <pc:sldMk cId="1186093591" sldId="313"/>
            <ac:picMk id="16" creationId="{4456292D-ADA8-4080-AC19-8E060C261FA0}"/>
          </ac:picMkLst>
        </pc:picChg>
        <pc:picChg chg="add mod">
          <ac:chgData name="Cynthia Malcom" userId="5dc82db62a635a1d" providerId="LiveId" clId="{E8EDEA9D-6C25-49EF-8E85-E48EE61940CE}" dt="2021-10-18T13:45:48.444" v="262"/>
          <ac:picMkLst>
            <pc:docMk/>
            <pc:sldMk cId="1186093591" sldId="313"/>
            <ac:picMk id="19" creationId="{EDCAEB71-7019-48E8-8251-F31C458C4D37}"/>
          </ac:picMkLst>
        </pc:picChg>
        <pc:picChg chg="add del mod">
          <ac:chgData name="Cynthia Malcom" userId="5dc82db62a635a1d" providerId="LiveId" clId="{E8EDEA9D-6C25-49EF-8E85-E48EE61940CE}" dt="2021-10-17T17:00:34.903" v="206"/>
          <ac:picMkLst>
            <pc:docMk/>
            <pc:sldMk cId="1186093591" sldId="313"/>
            <ac:picMk id="1025" creationId="{9ED3D9CD-D30A-4D3F-A99E-6215739B4E4F}"/>
          </ac:picMkLst>
        </pc:picChg>
        <pc:picChg chg="add del mod">
          <ac:chgData name="Cynthia Malcom" userId="5dc82db62a635a1d" providerId="LiveId" clId="{E8EDEA9D-6C25-49EF-8E85-E48EE61940CE}" dt="2021-10-17T17:00:32.841" v="204"/>
          <ac:picMkLst>
            <pc:docMk/>
            <pc:sldMk cId="1186093591" sldId="313"/>
            <ac:picMk id="1028" creationId="{FC3963D2-5C4F-4D7F-A472-926E4EFF35E0}"/>
          </ac:picMkLst>
        </pc:picChg>
        <pc:picChg chg="add del">
          <ac:chgData name="Cynthia Malcom" userId="5dc82db62a635a1d" providerId="LiveId" clId="{E8EDEA9D-6C25-49EF-8E85-E48EE61940CE}" dt="2021-10-17T17:03:24.749" v="208" actId="21"/>
          <ac:picMkLst>
            <pc:docMk/>
            <pc:sldMk cId="1186093591" sldId="313"/>
            <ac:picMk id="1031" creationId="{CDB2F821-7AE0-480B-88F8-03607B48451B}"/>
          </ac:picMkLst>
        </pc:picChg>
      </pc:sldChg>
    </pc:docChg>
  </pc:docChgLst>
  <pc:docChgLst>
    <pc:chgData name="Cynthia Malcom" userId="5dc82db62a635a1d" providerId="LiveId" clId="{80ECE392-AC74-491E-9D48-CFE2CCD0A916}"/>
    <pc:docChg chg="modSld sldOrd">
      <pc:chgData name="Cynthia Malcom" userId="5dc82db62a635a1d" providerId="LiveId" clId="{80ECE392-AC74-491E-9D48-CFE2CCD0A916}" dt="2021-12-05T14:01:28.514" v="66" actId="1076"/>
      <pc:docMkLst>
        <pc:docMk/>
      </pc:docMkLst>
      <pc:sldChg chg="modSp mod ord">
        <pc:chgData name="Cynthia Malcom" userId="5dc82db62a635a1d" providerId="LiveId" clId="{80ECE392-AC74-491E-9D48-CFE2CCD0A916}" dt="2021-11-14T14:28:56.244" v="58"/>
        <pc:sldMkLst>
          <pc:docMk/>
          <pc:sldMk cId="1698128633" sldId="259"/>
        </pc:sldMkLst>
        <pc:picChg chg="mod">
          <ac:chgData name="Cynthia Malcom" userId="5dc82db62a635a1d" providerId="LiveId" clId="{80ECE392-AC74-491E-9D48-CFE2CCD0A916}" dt="2021-08-18T14:51:49.551" v="34" actId="1076"/>
          <ac:picMkLst>
            <pc:docMk/>
            <pc:sldMk cId="1698128633" sldId="259"/>
            <ac:picMk id="5" creationId="{6B918C4F-1687-4C97-9ABF-0284D751E54C}"/>
          </ac:picMkLst>
        </pc:picChg>
      </pc:sldChg>
      <pc:sldChg chg="modSp mod">
        <pc:chgData name="Cynthia Malcom" userId="5dc82db62a635a1d" providerId="LiveId" clId="{80ECE392-AC74-491E-9D48-CFE2CCD0A916}" dt="2021-08-15T12:57:19.577" v="22" actId="1076"/>
        <pc:sldMkLst>
          <pc:docMk/>
          <pc:sldMk cId="1128950424" sldId="261"/>
        </pc:sldMkLst>
        <pc:picChg chg="mod">
          <ac:chgData name="Cynthia Malcom" userId="5dc82db62a635a1d" providerId="LiveId" clId="{80ECE392-AC74-491E-9D48-CFE2CCD0A916}" dt="2021-08-15T12:57:19.577" v="22" actId="1076"/>
          <ac:picMkLst>
            <pc:docMk/>
            <pc:sldMk cId="1128950424" sldId="261"/>
            <ac:picMk id="5" creationId="{E15C7E05-A596-4036-8BA9-3073EB002C43}"/>
          </ac:picMkLst>
        </pc:picChg>
      </pc:sldChg>
      <pc:sldChg chg="ord">
        <pc:chgData name="Cynthia Malcom" userId="5dc82db62a635a1d" providerId="LiveId" clId="{80ECE392-AC74-491E-9D48-CFE2CCD0A916}" dt="2021-08-22T13:34:52.922" v="39"/>
        <pc:sldMkLst>
          <pc:docMk/>
          <pc:sldMk cId="3141247986" sldId="262"/>
        </pc:sldMkLst>
      </pc:sldChg>
      <pc:sldChg chg="modSp mod">
        <pc:chgData name="Cynthia Malcom" userId="5dc82db62a635a1d" providerId="LiveId" clId="{80ECE392-AC74-491E-9D48-CFE2CCD0A916}" dt="2021-10-25T23:44:11.292" v="48" actId="1076"/>
        <pc:sldMkLst>
          <pc:docMk/>
          <pc:sldMk cId="2972027909" sldId="271"/>
        </pc:sldMkLst>
        <pc:picChg chg="mod">
          <ac:chgData name="Cynthia Malcom" userId="5dc82db62a635a1d" providerId="LiveId" clId="{80ECE392-AC74-491E-9D48-CFE2CCD0A916}" dt="2021-10-25T23:44:11.292" v="48" actId="1076"/>
          <ac:picMkLst>
            <pc:docMk/>
            <pc:sldMk cId="2972027909" sldId="271"/>
            <ac:picMk id="5" creationId="{5C18F5F5-1C47-450C-B585-08AB2AA49F98}"/>
          </ac:picMkLst>
        </pc:picChg>
      </pc:sldChg>
      <pc:sldChg chg="modSp mod">
        <pc:chgData name="Cynthia Malcom" userId="5dc82db62a635a1d" providerId="LiveId" clId="{80ECE392-AC74-491E-9D48-CFE2CCD0A916}" dt="2021-09-20T19:15:02.585" v="44" actId="1076"/>
        <pc:sldMkLst>
          <pc:docMk/>
          <pc:sldMk cId="2572294656" sldId="272"/>
        </pc:sldMkLst>
        <pc:picChg chg="mod">
          <ac:chgData name="Cynthia Malcom" userId="5dc82db62a635a1d" providerId="LiveId" clId="{80ECE392-AC74-491E-9D48-CFE2CCD0A916}" dt="2021-09-20T19:15:02.585" v="44" actId="1076"/>
          <ac:picMkLst>
            <pc:docMk/>
            <pc:sldMk cId="2572294656" sldId="272"/>
            <ac:picMk id="5" creationId="{B5941864-2D95-447B-9A7B-E01EE90A580B}"/>
          </ac:picMkLst>
        </pc:picChg>
      </pc:sldChg>
      <pc:sldChg chg="ord">
        <pc:chgData name="Cynthia Malcom" userId="5dc82db62a635a1d" providerId="LiveId" clId="{80ECE392-AC74-491E-9D48-CFE2CCD0A916}" dt="2021-08-23T13:07:29.261" v="43"/>
        <pc:sldMkLst>
          <pc:docMk/>
          <pc:sldMk cId="2909915471" sldId="273"/>
        </pc:sldMkLst>
      </pc:sldChg>
      <pc:sldChg chg="modSp mod">
        <pc:chgData name="Cynthia Malcom" userId="5dc82db62a635a1d" providerId="LiveId" clId="{80ECE392-AC74-491E-9D48-CFE2CCD0A916}" dt="2021-08-16T13:57:47.484" v="33" actId="1076"/>
        <pc:sldMkLst>
          <pc:docMk/>
          <pc:sldMk cId="4133747774" sldId="274"/>
        </pc:sldMkLst>
        <pc:picChg chg="mod">
          <ac:chgData name="Cynthia Malcom" userId="5dc82db62a635a1d" providerId="LiveId" clId="{80ECE392-AC74-491E-9D48-CFE2CCD0A916}" dt="2021-08-16T13:57:47.484" v="33" actId="1076"/>
          <ac:picMkLst>
            <pc:docMk/>
            <pc:sldMk cId="4133747774" sldId="274"/>
            <ac:picMk id="5" creationId="{884E7CD6-02C5-4C41-96C1-34517C0253EE}"/>
          </ac:picMkLst>
        </pc:picChg>
      </pc:sldChg>
      <pc:sldChg chg="modSp mod">
        <pc:chgData name="Cynthia Malcom" userId="5dc82db62a635a1d" providerId="LiveId" clId="{80ECE392-AC74-491E-9D48-CFE2CCD0A916}" dt="2021-08-11T15:29:15.161" v="19" actId="1076"/>
        <pc:sldMkLst>
          <pc:docMk/>
          <pc:sldMk cId="2293065664" sldId="275"/>
        </pc:sldMkLst>
        <pc:picChg chg="mod">
          <ac:chgData name="Cynthia Malcom" userId="5dc82db62a635a1d" providerId="LiveId" clId="{80ECE392-AC74-491E-9D48-CFE2CCD0A916}" dt="2021-08-11T15:29:15.161" v="19" actId="1076"/>
          <ac:picMkLst>
            <pc:docMk/>
            <pc:sldMk cId="2293065664" sldId="275"/>
            <ac:picMk id="4" creationId="{721C552A-DD35-419F-B4E0-3FE67520AEFD}"/>
          </ac:picMkLst>
        </pc:picChg>
      </pc:sldChg>
      <pc:sldChg chg="ord">
        <pc:chgData name="Cynthia Malcom" userId="5dc82db62a635a1d" providerId="LiveId" clId="{80ECE392-AC74-491E-9D48-CFE2CCD0A916}" dt="2021-07-13T14:35:54.743" v="1"/>
        <pc:sldMkLst>
          <pc:docMk/>
          <pc:sldMk cId="1198355573" sldId="278"/>
        </pc:sldMkLst>
      </pc:sldChg>
      <pc:sldChg chg="modSp mod ord">
        <pc:chgData name="Cynthia Malcom" userId="5dc82db62a635a1d" providerId="LiveId" clId="{80ECE392-AC74-491E-9D48-CFE2CCD0A916}" dt="2021-12-05T13:48:34.248" v="64"/>
        <pc:sldMkLst>
          <pc:docMk/>
          <pc:sldMk cId="1661694643" sldId="286"/>
        </pc:sldMkLst>
        <pc:picChg chg="mod">
          <ac:chgData name="Cynthia Malcom" userId="5dc82db62a635a1d" providerId="LiveId" clId="{80ECE392-AC74-491E-9D48-CFE2CCD0A916}" dt="2021-08-18T14:54:22.801" v="35" actId="1076"/>
          <ac:picMkLst>
            <pc:docMk/>
            <pc:sldMk cId="1661694643" sldId="286"/>
            <ac:picMk id="5" creationId="{FD4424C2-9AF3-4AE2-A449-AAF2D7BC76BB}"/>
          </ac:picMkLst>
        </pc:picChg>
      </pc:sldChg>
      <pc:sldChg chg="ord">
        <pc:chgData name="Cynthia Malcom" userId="5dc82db62a635a1d" providerId="LiveId" clId="{80ECE392-AC74-491E-9D48-CFE2CCD0A916}" dt="2021-07-25T12:29:37.124" v="5"/>
        <pc:sldMkLst>
          <pc:docMk/>
          <pc:sldMk cId="1682772954" sldId="289"/>
        </pc:sldMkLst>
      </pc:sldChg>
      <pc:sldChg chg="modSp mod ord">
        <pc:chgData name="Cynthia Malcom" userId="5dc82db62a635a1d" providerId="LiveId" clId="{80ECE392-AC74-491E-9D48-CFE2CCD0A916}" dt="2021-08-15T13:07:31.164" v="24"/>
        <pc:sldMkLst>
          <pc:docMk/>
          <pc:sldMk cId="1190501308" sldId="294"/>
        </pc:sldMkLst>
        <pc:picChg chg="mod">
          <ac:chgData name="Cynthia Malcom" userId="5dc82db62a635a1d" providerId="LiveId" clId="{80ECE392-AC74-491E-9D48-CFE2CCD0A916}" dt="2021-07-13T14:52:25.439" v="3" actId="1076"/>
          <ac:picMkLst>
            <pc:docMk/>
            <pc:sldMk cId="1190501308" sldId="294"/>
            <ac:picMk id="5" creationId="{2A646DD3-C017-45AA-B15B-FADB65F9C8CA}"/>
          </ac:picMkLst>
        </pc:picChg>
      </pc:sldChg>
      <pc:sldChg chg="addSp modSp mod">
        <pc:chgData name="Cynthia Malcom" userId="5dc82db62a635a1d" providerId="LiveId" clId="{80ECE392-AC74-491E-9D48-CFE2CCD0A916}" dt="2021-11-14T14:35:22.299" v="60" actId="1076"/>
        <pc:sldMkLst>
          <pc:docMk/>
          <pc:sldMk cId="173893895" sldId="296"/>
        </pc:sldMkLst>
        <pc:graphicFrameChg chg="add mod modGraphic">
          <ac:chgData name="Cynthia Malcom" userId="5dc82db62a635a1d" providerId="LiveId" clId="{80ECE392-AC74-491E-9D48-CFE2CCD0A916}" dt="2021-11-14T14:35:22.299" v="60" actId="1076"/>
          <ac:graphicFrameMkLst>
            <pc:docMk/>
            <pc:sldMk cId="173893895" sldId="296"/>
            <ac:graphicFrameMk id="4" creationId="{328E6C0E-7645-4B1C-BC0E-F68A785F14B6}"/>
          </ac:graphicFrameMkLst>
        </pc:graphicFrameChg>
      </pc:sldChg>
      <pc:sldChg chg="modSp mod ord">
        <pc:chgData name="Cynthia Malcom" userId="5dc82db62a635a1d" providerId="LiveId" clId="{80ECE392-AC74-491E-9D48-CFE2CCD0A916}" dt="2021-09-20T19:29:04.902" v="46"/>
        <pc:sldMkLst>
          <pc:docMk/>
          <pc:sldMk cId="3959126570" sldId="298"/>
        </pc:sldMkLst>
        <pc:picChg chg="mod">
          <ac:chgData name="Cynthia Malcom" userId="5dc82db62a635a1d" providerId="LiveId" clId="{80ECE392-AC74-491E-9D48-CFE2CCD0A916}" dt="2021-08-09T13:09:38.056" v="6" actId="1076"/>
          <ac:picMkLst>
            <pc:docMk/>
            <pc:sldMk cId="3959126570" sldId="298"/>
            <ac:picMk id="5" creationId="{EDC371B2-E221-4EFE-AD4F-32F7F6767DCB}"/>
          </ac:picMkLst>
        </pc:picChg>
      </pc:sldChg>
      <pc:sldChg chg="ord">
        <pc:chgData name="Cynthia Malcom" userId="5dc82db62a635a1d" providerId="LiveId" clId="{80ECE392-AC74-491E-9D48-CFE2CCD0A916}" dt="2021-08-10T15:06:41.893" v="18"/>
        <pc:sldMkLst>
          <pc:docMk/>
          <pc:sldMk cId="613866868" sldId="299"/>
        </pc:sldMkLst>
      </pc:sldChg>
      <pc:sldChg chg="ord">
        <pc:chgData name="Cynthia Malcom" userId="5dc82db62a635a1d" providerId="LiveId" clId="{80ECE392-AC74-491E-9D48-CFE2CCD0A916}" dt="2021-08-10T14:57:51.422" v="12"/>
        <pc:sldMkLst>
          <pc:docMk/>
          <pc:sldMk cId="3847035357" sldId="302"/>
        </pc:sldMkLst>
      </pc:sldChg>
      <pc:sldChg chg="modSp mod ord">
        <pc:chgData name="Cynthia Malcom" userId="5dc82db62a635a1d" providerId="LiveId" clId="{80ECE392-AC74-491E-9D48-CFE2CCD0A916}" dt="2021-10-26T16:38:51.352" v="53"/>
        <pc:sldMkLst>
          <pc:docMk/>
          <pc:sldMk cId="169028745" sldId="304"/>
        </pc:sldMkLst>
        <pc:picChg chg="mod">
          <ac:chgData name="Cynthia Malcom" userId="5dc82db62a635a1d" providerId="LiveId" clId="{80ECE392-AC74-491E-9D48-CFE2CCD0A916}" dt="2021-08-16T13:08:54.112" v="32" actId="1076"/>
          <ac:picMkLst>
            <pc:docMk/>
            <pc:sldMk cId="169028745" sldId="304"/>
            <ac:picMk id="8" creationId="{2B8FEA0E-0CF6-424C-B81E-48D1725CE10C}"/>
          </ac:picMkLst>
        </pc:picChg>
      </pc:sldChg>
      <pc:sldChg chg="ord">
        <pc:chgData name="Cynthia Malcom" userId="5dc82db62a635a1d" providerId="LiveId" clId="{80ECE392-AC74-491E-9D48-CFE2CCD0A916}" dt="2021-08-23T12:58:40.415" v="41"/>
        <pc:sldMkLst>
          <pc:docMk/>
          <pc:sldMk cId="2245572101" sldId="305"/>
        </pc:sldMkLst>
      </pc:sldChg>
      <pc:sldChg chg="modSp mod ord">
        <pc:chgData name="Cynthia Malcom" userId="5dc82db62a635a1d" providerId="LiveId" clId="{80ECE392-AC74-491E-9D48-CFE2CCD0A916}" dt="2021-10-26T16:34:54.672" v="51"/>
        <pc:sldMkLst>
          <pc:docMk/>
          <pc:sldMk cId="3003848439" sldId="306"/>
        </pc:sldMkLst>
        <pc:picChg chg="mod">
          <ac:chgData name="Cynthia Malcom" userId="5dc82db62a635a1d" providerId="LiveId" clId="{80ECE392-AC74-491E-9D48-CFE2CCD0A916}" dt="2021-08-16T12:47:23.372" v="27" actId="1076"/>
          <ac:picMkLst>
            <pc:docMk/>
            <pc:sldMk cId="3003848439" sldId="306"/>
            <ac:picMk id="9" creationId="{4D28C6BC-BC7B-4E21-BA26-001095547697}"/>
          </ac:picMkLst>
        </pc:picChg>
      </pc:sldChg>
      <pc:sldChg chg="modSp mod ord">
        <pc:chgData name="Cynthia Malcom" userId="5dc82db62a635a1d" providerId="LiveId" clId="{80ECE392-AC74-491E-9D48-CFE2CCD0A916}" dt="2021-10-26T16:34:23.663" v="49" actId="1076"/>
        <pc:sldMkLst>
          <pc:docMk/>
          <pc:sldMk cId="1191517346" sldId="307"/>
        </pc:sldMkLst>
        <pc:picChg chg="mod">
          <ac:chgData name="Cynthia Malcom" userId="5dc82db62a635a1d" providerId="LiveId" clId="{80ECE392-AC74-491E-9D48-CFE2CCD0A916}" dt="2021-10-26T16:34:23.663" v="49" actId="1076"/>
          <ac:picMkLst>
            <pc:docMk/>
            <pc:sldMk cId="1191517346" sldId="307"/>
            <ac:picMk id="5" creationId="{8A2DE4FC-2F5E-4EAC-BE64-83B142346B2A}"/>
          </ac:picMkLst>
        </pc:picChg>
      </pc:sldChg>
      <pc:sldChg chg="modSp mod">
        <pc:chgData name="Cynthia Malcom" userId="5dc82db62a635a1d" providerId="LiveId" clId="{80ECE392-AC74-491E-9D48-CFE2CCD0A916}" dt="2021-10-27T13:43:28.256" v="55" actId="1076"/>
        <pc:sldMkLst>
          <pc:docMk/>
          <pc:sldMk cId="3490867741" sldId="310"/>
        </pc:sldMkLst>
        <pc:picChg chg="mod">
          <ac:chgData name="Cynthia Malcom" userId="5dc82db62a635a1d" providerId="LiveId" clId="{80ECE392-AC74-491E-9D48-CFE2CCD0A916}" dt="2021-10-27T13:43:28.256" v="55" actId="1076"/>
          <ac:picMkLst>
            <pc:docMk/>
            <pc:sldMk cId="3490867741" sldId="310"/>
            <ac:picMk id="5" creationId="{383FBF7D-0A10-4701-A14F-0A8AA2EBF7D6}"/>
          </ac:picMkLst>
        </pc:picChg>
      </pc:sldChg>
      <pc:sldChg chg="modSp mod">
        <pc:chgData name="Cynthia Malcom" userId="5dc82db62a635a1d" providerId="LiveId" clId="{80ECE392-AC74-491E-9D48-CFE2CCD0A916}" dt="2021-12-05T14:01:28.514" v="66" actId="1076"/>
        <pc:sldMkLst>
          <pc:docMk/>
          <pc:sldMk cId="3630842297" sldId="312"/>
        </pc:sldMkLst>
        <pc:picChg chg="mod">
          <ac:chgData name="Cynthia Malcom" userId="5dc82db62a635a1d" providerId="LiveId" clId="{80ECE392-AC74-491E-9D48-CFE2CCD0A916}" dt="2021-12-05T14:01:28.514" v="66" actId="1076"/>
          <ac:picMkLst>
            <pc:docMk/>
            <pc:sldMk cId="3630842297" sldId="312"/>
            <ac:picMk id="5" creationId="{BD798DC7-9FCD-42DF-B4B7-BFEF66D77B72}"/>
          </ac:picMkLst>
        </pc:picChg>
      </pc:sldChg>
    </pc:docChg>
  </pc:docChgLst>
  <pc:docChgLst>
    <pc:chgData name="Cynthia" userId="5dc82db62a635a1d" providerId="LiveId" clId="{80ECE392-AC74-491E-9D48-CFE2CCD0A916}"/>
    <pc:docChg chg="modSld">
      <pc:chgData name="Cynthia" userId="5dc82db62a635a1d" providerId="LiveId" clId="{80ECE392-AC74-491E-9D48-CFE2CCD0A916}" dt="2021-09-19T13:04:40.867" v="0" actId="1076"/>
      <pc:docMkLst>
        <pc:docMk/>
      </pc:docMkLst>
      <pc:sldChg chg="modSp mod">
        <pc:chgData name="Cynthia" userId="5dc82db62a635a1d" providerId="LiveId" clId="{80ECE392-AC74-491E-9D48-CFE2CCD0A916}" dt="2021-09-19T13:04:40.867" v="0" actId="1076"/>
        <pc:sldMkLst>
          <pc:docMk/>
          <pc:sldMk cId="3935669055" sldId="266"/>
        </pc:sldMkLst>
        <pc:picChg chg="mod">
          <ac:chgData name="Cynthia" userId="5dc82db62a635a1d" providerId="LiveId" clId="{80ECE392-AC74-491E-9D48-CFE2CCD0A916}" dt="2021-09-19T13:04:40.867" v="0" actId="1076"/>
          <ac:picMkLst>
            <pc:docMk/>
            <pc:sldMk cId="3935669055" sldId="266"/>
            <ac:picMk id="5" creationId="{E4745ED3-91FA-4ACB-82D6-94673A65C1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8C7AE-3B9F-41FB-9EF6-E2A8DCA5E4D7}"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B5C3E-F227-440F-B595-FEE7F5119C0A}" type="slidenum">
              <a:rPr lang="en-US" smtClean="0"/>
              <a:t>‹#›</a:t>
            </a:fld>
            <a:endParaRPr lang="en-US"/>
          </a:p>
        </p:txBody>
      </p:sp>
    </p:spTree>
    <p:extLst>
      <p:ext uri="{BB962C8B-B14F-4D97-AF65-F5344CB8AC3E}">
        <p14:creationId xmlns:p14="http://schemas.microsoft.com/office/powerpoint/2010/main" val="244196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B5C3E-F227-440F-B595-FEE7F5119C0A}" type="slidenum">
              <a:rPr lang="en-US" smtClean="0"/>
              <a:t>23</a:t>
            </a:fld>
            <a:endParaRPr lang="en-US"/>
          </a:p>
        </p:txBody>
      </p:sp>
    </p:spTree>
    <p:extLst>
      <p:ext uri="{BB962C8B-B14F-4D97-AF65-F5344CB8AC3E}">
        <p14:creationId xmlns:p14="http://schemas.microsoft.com/office/powerpoint/2010/main" val="1570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1E44-BA84-455E-BED1-D893DCE78B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2A1553-CE75-4103-B58A-8365A3A67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7AD75-E2B9-4867-97CF-3010A4A723D3}"/>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9AE4FE81-63AB-4807-840F-8BDEBFA0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F4CC0-8241-4236-B037-3B995A4B0C07}"/>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33161553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37C4-705D-43B5-9ADA-FB9EA33404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EDEB44-CDC6-475F-83E9-44D0464116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40DBC-13F9-49AF-96E9-4A23044C9E6B}"/>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7D275F69-4A47-4B98-A879-1BBE1F8F2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9F74C-3C52-4B17-AA72-E44499E17B3F}"/>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1916985345"/>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7F943F-E8D2-4897-8728-01FF1A64B8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A1546A-9B4B-448B-976A-691E68C54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34CC5-0105-4036-A2A7-30FB5B32B095}"/>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D403F2B6-8B40-40EF-AFC4-331290E1D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4BE8D-1B8F-4DBD-AA3D-EAB41CA6D106}"/>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389887487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36B5-B4C6-45A1-BB35-5349FFDFC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2664C-C553-4F6C-8766-91AD66F22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6D259-8C62-401C-957D-4A8C3F017909}"/>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458EFD3F-037B-4161-8CB0-386692F6A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0AF61-B16B-46DA-A7A4-35F32C1191DF}"/>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2632334749"/>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C96E-3ED1-48BB-B4B0-9E08861D28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27D866-27FE-4AEF-A450-8AA3A13C2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4F3779-7CFC-4674-B4DD-FF7F88AEF871}"/>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516F9FEF-1012-41D8-85A5-9D2A09D54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462FD-C916-4052-8FA0-D4C03F2CEDC2}"/>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163930128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15B4-61EB-402B-BF58-C4F363F58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312CFB-5A2B-4D5D-8325-998E924E8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4158A-D876-4ED3-8E46-5DF6589E3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BFC4C3-95DD-4A7A-B526-14590ACC2E3C}"/>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6" name="Footer Placeholder 5">
            <a:extLst>
              <a:ext uri="{FF2B5EF4-FFF2-40B4-BE49-F238E27FC236}">
                <a16:creationId xmlns:a16="http://schemas.microsoft.com/office/drawing/2014/main" id="{EAA203B0-27ED-4D78-A4AF-A4806EE89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488C8-8F3F-4A3F-818D-F94AFD2E424E}"/>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1217184628"/>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CB73-29DA-41BE-BDFB-A09C9836B0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5C419B-45E5-4E54-AE29-3BBFF9EDDC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BB36B-8816-4E4F-9EBD-6B9EF2F742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89F7A-7590-401A-A25E-A795D7757E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3A3767-B888-441B-95F9-C1A7C0B0D3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4D3E98-B036-4A37-A48A-C313C2E383DA}"/>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8" name="Footer Placeholder 7">
            <a:extLst>
              <a:ext uri="{FF2B5EF4-FFF2-40B4-BE49-F238E27FC236}">
                <a16:creationId xmlns:a16="http://schemas.microsoft.com/office/drawing/2014/main" id="{9C66FD5D-5D76-4413-AABF-D499FA340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BDA66-A11F-416E-81C0-5B401FC651B5}"/>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320788618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5A40-0872-4450-9495-EFE8E0D9F6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CDFFB6-7528-414B-85F9-251CEE023496}"/>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4" name="Footer Placeholder 3">
            <a:extLst>
              <a:ext uri="{FF2B5EF4-FFF2-40B4-BE49-F238E27FC236}">
                <a16:creationId xmlns:a16="http://schemas.microsoft.com/office/drawing/2014/main" id="{D6F72231-6442-438B-BA65-3DBA0DCA5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11AC99-67F3-4C80-9E7C-5D239625E6D2}"/>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289825142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235E4E-FB00-4A7A-9D18-6C5BAD542F9D}"/>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3" name="Footer Placeholder 2">
            <a:extLst>
              <a:ext uri="{FF2B5EF4-FFF2-40B4-BE49-F238E27FC236}">
                <a16:creationId xmlns:a16="http://schemas.microsoft.com/office/drawing/2014/main" id="{6D6DC4A3-121A-40D4-B3C4-72390ECEA6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42A1EC-1531-4C48-BB92-AC873A1AA545}"/>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282585435"/>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58FF-C597-499F-87CB-92FF7EA4D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7AEFA0-1109-4DE4-BA7B-D6960DF12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F41846-0990-4E59-948F-A79CB18B3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A4BDD-5084-4066-A7FC-C63611B02157}"/>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6" name="Footer Placeholder 5">
            <a:extLst>
              <a:ext uri="{FF2B5EF4-FFF2-40B4-BE49-F238E27FC236}">
                <a16:creationId xmlns:a16="http://schemas.microsoft.com/office/drawing/2014/main" id="{864D0240-407E-4B21-AFD8-F534FDBC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AC644-18DE-420C-901B-390DA70AAC88}"/>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392514317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FB1F-0739-4992-A20D-F9244C68F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A20BF4-E52C-4561-BC48-C263C8356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22B306-86B2-4908-8DE2-E4DCD3D58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C6540A-F620-46F6-B4AF-F34DB6A40A3B}"/>
              </a:ext>
            </a:extLst>
          </p:cNvPr>
          <p:cNvSpPr>
            <a:spLocks noGrp="1"/>
          </p:cNvSpPr>
          <p:nvPr>
            <p:ph type="dt" sz="half" idx="10"/>
          </p:nvPr>
        </p:nvSpPr>
        <p:spPr/>
        <p:txBody>
          <a:bodyPr/>
          <a:lstStyle/>
          <a:p>
            <a:fld id="{1E9456D8-22D8-42EB-AF83-1288CC8699CE}" type="datetimeFigureOut">
              <a:rPr lang="en-US" smtClean="0"/>
              <a:t>12/9/2021</a:t>
            </a:fld>
            <a:endParaRPr lang="en-US"/>
          </a:p>
        </p:txBody>
      </p:sp>
      <p:sp>
        <p:nvSpPr>
          <p:cNvPr id="6" name="Footer Placeholder 5">
            <a:extLst>
              <a:ext uri="{FF2B5EF4-FFF2-40B4-BE49-F238E27FC236}">
                <a16:creationId xmlns:a16="http://schemas.microsoft.com/office/drawing/2014/main" id="{28C3A6AE-53A1-4DAF-94CA-005331872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97861-E713-4FBD-BA6C-0D8084924388}"/>
              </a:ext>
            </a:extLst>
          </p:cNvPr>
          <p:cNvSpPr>
            <a:spLocks noGrp="1"/>
          </p:cNvSpPr>
          <p:nvPr>
            <p:ph type="sldNum" sz="quarter" idx="12"/>
          </p:nvPr>
        </p:nvSpPr>
        <p:spPr/>
        <p:txBody>
          <a:bodyPr/>
          <a:lstStyle/>
          <a:p>
            <a:fld id="{45ABFE0F-1D69-4345-9670-92CD3FAE49AD}" type="slidenum">
              <a:rPr lang="en-US" smtClean="0"/>
              <a:t>‹#›</a:t>
            </a:fld>
            <a:endParaRPr lang="en-US"/>
          </a:p>
        </p:txBody>
      </p:sp>
    </p:spTree>
    <p:extLst>
      <p:ext uri="{BB962C8B-B14F-4D97-AF65-F5344CB8AC3E}">
        <p14:creationId xmlns:p14="http://schemas.microsoft.com/office/powerpoint/2010/main" val="2287575752"/>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7CBD4-5AB0-473F-B45A-4DF0ED446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A7DF39-4790-493F-8B83-403D6BC31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1ECF9-7788-40D9-B545-BFBD6520E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456D8-22D8-42EB-AF83-1288CC8699CE}" type="datetimeFigureOut">
              <a:rPr lang="en-US" smtClean="0"/>
              <a:t>12/9/2021</a:t>
            </a:fld>
            <a:endParaRPr lang="en-US"/>
          </a:p>
        </p:txBody>
      </p:sp>
      <p:sp>
        <p:nvSpPr>
          <p:cNvPr id="5" name="Footer Placeholder 4">
            <a:extLst>
              <a:ext uri="{FF2B5EF4-FFF2-40B4-BE49-F238E27FC236}">
                <a16:creationId xmlns:a16="http://schemas.microsoft.com/office/drawing/2014/main" id="{62915B34-B4B1-4760-8CEB-896CEF86C9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EE1A63-B5BF-44B5-8FA7-65722DA30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BFE0F-1D69-4345-9670-92CD3FAE49AD}" type="slidenum">
              <a:rPr lang="en-US" smtClean="0"/>
              <a:t>‹#›</a:t>
            </a:fld>
            <a:endParaRPr lang="en-US"/>
          </a:p>
        </p:txBody>
      </p:sp>
    </p:spTree>
    <p:extLst>
      <p:ext uri="{BB962C8B-B14F-4D97-AF65-F5344CB8AC3E}">
        <p14:creationId xmlns:p14="http://schemas.microsoft.com/office/powerpoint/2010/main" val="390655079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Logo&#10;&#10;Description automatically generated">
            <a:extLst>
              <a:ext uri="{FF2B5EF4-FFF2-40B4-BE49-F238E27FC236}">
                <a16:creationId xmlns:a16="http://schemas.microsoft.com/office/drawing/2014/main" id="{721C552A-DD35-419F-B4E0-3FE67520AE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3306463" y="1187412"/>
            <a:ext cx="4303486" cy="4590386"/>
          </a:xfrm>
          <a:prstGeom prst="rect">
            <a:avLst/>
          </a:prstGeom>
        </p:spPr>
      </p:pic>
      <p:sp>
        <p:nvSpPr>
          <p:cNvPr id="9" name="TextBox 1">
            <a:extLst>
              <a:ext uri="{FF2B5EF4-FFF2-40B4-BE49-F238E27FC236}">
                <a16:creationId xmlns:a16="http://schemas.microsoft.com/office/drawing/2014/main" id="{243F63C5-A040-421D-AADF-4C8FF7FEDDFA}"/>
              </a:ext>
            </a:extLst>
          </p:cNvPr>
          <p:cNvSpPr txBox="1"/>
          <p:nvPr/>
        </p:nvSpPr>
        <p:spPr>
          <a:xfrm>
            <a:off x="4724400" y="3071004"/>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a:p>
        </p:txBody>
      </p:sp>
    </p:spTree>
    <p:extLst>
      <p:ext uri="{BB962C8B-B14F-4D97-AF65-F5344CB8AC3E}">
        <p14:creationId xmlns:p14="http://schemas.microsoft.com/office/powerpoint/2010/main" val="229306566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4C589-9D79-4DC7-9201-DE94083D8CF7}"/>
              </a:ext>
            </a:extLst>
          </p:cNvPr>
          <p:cNvSpPr>
            <a:spLocks noGrp="1"/>
          </p:cNvSpPr>
          <p:nvPr>
            <p:ph idx="1"/>
          </p:nvPr>
        </p:nvSpPr>
        <p:spPr>
          <a:xfrm>
            <a:off x="677334" y="339634"/>
            <a:ext cx="8596668" cy="5701729"/>
          </a:xfrm>
        </p:spPr>
        <p:txBody>
          <a:bodyPr>
            <a:normAutofit fontScale="40000" lnSpcReduction="20000"/>
          </a:bodyPr>
          <a:lstStyle/>
          <a:p>
            <a:pPr algn="l"/>
            <a:br>
              <a:rPr lang="en-US" b="0" i="0">
                <a:solidFill>
                  <a:srgbClr val="222222"/>
                </a:solidFill>
                <a:effectLst/>
                <a:latin typeface="Arial" panose="020B0604020202020204" pitchFamily="34" charset="0"/>
              </a:rPr>
            </a:br>
            <a:r>
              <a:rPr lang="en-US" b="0" i="0">
                <a:solidFill>
                  <a:srgbClr val="222222"/>
                </a:solidFill>
                <a:effectLst/>
                <a:latin typeface="Arial" panose="020B0604020202020204" pitchFamily="34" charset="0"/>
              </a:rPr>
              <a:t>Sometimes inexpensive and homemade products offer harsh ph.'s to the skin. A very good  example: ZEST soap ZEST soap  has a pH of 14 on the pH scale meaning it is 1 billion times more alkaline than the skin, the skin tries to return to its normal pH  at or around 5 within 30 minutes of being taken outside of it. This over time is harmful to the skin. This is not the only client I see like this. I have at least 30 or 35 photos from products like these or when people make homemade products and don't balance the pH correctly.</a:t>
            </a:r>
          </a:p>
          <a:p>
            <a:pPr algn="l"/>
            <a:br>
              <a:rPr lang="en-US" b="0" i="0">
                <a:solidFill>
                  <a:srgbClr val="222222"/>
                </a:solidFill>
                <a:effectLst/>
                <a:latin typeface="Arial" panose="020B0604020202020204" pitchFamily="34" charset="0"/>
              </a:rPr>
            </a:br>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The client in the photo below was using the product, the ordinary Mandelic peel and pre and post support products. The client  contracted a contact type dermatitis. The solution: Discontinued product cool water washes to return the skin to its pH and rebalance the </a:t>
            </a:r>
            <a:r>
              <a:rPr lang="en-US" b="0" i="0" err="1">
                <a:solidFill>
                  <a:srgbClr val="222222"/>
                </a:solidFill>
                <a:effectLst/>
                <a:latin typeface="Arial" panose="020B0604020202020204" pitchFamily="34" charset="0"/>
              </a:rPr>
              <a:t>pH.</a:t>
            </a:r>
            <a:r>
              <a:rPr lang="en-US" b="0" i="0">
                <a:solidFill>
                  <a:srgbClr val="222222"/>
                </a:solidFill>
                <a:effectLst/>
                <a:latin typeface="Arial" panose="020B0604020202020204" pitchFamily="34" charset="0"/>
              </a:rPr>
              <a:t> </a:t>
            </a:r>
            <a:br>
              <a:rPr lang="en-US" b="0" i="0">
                <a:solidFill>
                  <a:srgbClr val="222222"/>
                </a:solidFill>
                <a:effectLst/>
                <a:latin typeface="Arial" panose="020B0604020202020204" pitchFamily="34" charset="0"/>
              </a:rPr>
            </a:br>
            <a:r>
              <a:rPr lang="en-US" b="0" i="0">
                <a:solidFill>
                  <a:srgbClr val="222222"/>
                </a:solidFill>
                <a:effectLst/>
                <a:latin typeface="Arial" panose="020B0604020202020204" pitchFamily="34" charset="0"/>
              </a:rPr>
              <a:t>I used the Calming &amp; Soothing facial protocol- you will see this on our Qt Menu ( this is indirect high frequency and is the key to ridding the body of erythema/redness)  </a:t>
            </a:r>
          </a:p>
          <a:p>
            <a:pPr algn="l"/>
            <a:r>
              <a:rPr lang="en-US" b="0" i="0">
                <a:solidFill>
                  <a:srgbClr val="222222"/>
                </a:solidFill>
                <a:effectLst/>
                <a:latin typeface="Arial" panose="020B0604020202020204" pitchFamily="34" charset="0"/>
              </a:rPr>
              <a:t>I used these key </a:t>
            </a:r>
            <a:r>
              <a:rPr lang="en-US">
                <a:solidFill>
                  <a:srgbClr val="222222"/>
                </a:solidFill>
                <a:latin typeface="Arial" panose="020B0604020202020204" pitchFamily="34" charset="0"/>
              </a:rPr>
              <a:t>Q</a:t>
            </a:r>
            <a:r>
              <a:rPr lang="en-US" b="0" i="0">
                <a:solidFill>
                  <a:srgbClr val="222222"/>
                </a:solidFill>
                <a:effectLst/>
                <a:latin typeface="Arial" panose="020B0604020202020204" pitchFamily="34" charset="0"/>
              </a:rPr>
              <a:t>ueen </a:t>
            </a:r>
            <a:r>
              <a:rPr lang="en-US">
                <a:solidFill>
                  <a:srgbClr val="222222"/>
                </a:solidFill>
                <a:latin typeface="Arial" panose="020B0604020202020204" pitchFamily="34" charset="0"/>
              </a:rPr>
              <a:t>T</a:t>
            </a:r>
            <a:r>
              <a:rPr lang="en-US" b="0" i="0">
                <a:solidFill>
                  <a:srgbClr val="222222"/>
                </a:solidFill>
                <a:effectLst/>
                <a:latin typeface="Arial" panose="020B0604020202020204" pitchFamily="34" charset="0"/>
              </a:rPr>
              <a:t>aylor products below with high frequency to resolve most of the redness from the skin.</a:t>
            </a:r>
          </a:p>
          <a:p>
            <a:pPr algn="l"/>
            <a:r>
              <a:rPr lang="en-US" b="0" i="0">
                <a:solidFill>
                  <a:srgbClr val="222222"/>
                </a:solidFill>
                <a:effectLst/>
                <a:latin typeface="Arial" panose="020B0604020202020204" pitchFamily="34" charset="0"/>
              </a:rPr>
              <a:t>Clarifying cleanser</a:t>
            </a:r>
          </a:p>
          <a:p>
            <a:pPr algn="l"/>
            <a:r>
              <a:rPr lang="en-US" b="0" i="0">
                <a:solidFill>
                  <a:srgbClr val="222222"/>
                </a:solidFill>
                <a:effectLst/>
                <a:latin typeface="Arial" panose="020B0604020202020204" pitchFamily="34" charset="0"/>
              </a:rPr>
              <a:t>Silver  Mist </a:t>
            </a:r>
          </a:p>
          <a:p>
            <a:pPr algn="l"/>
            <a:r>
              <a:rPr lang="en-US" b="0" i="0">
                <a:solidFill>
                  <a:srgbClr val="222222"/>
                </a:solidFill>
                <a:effectLst/>
                <a:latin typeface="Arial" panose="020B0604020202020204" pitchFamily="34" charset="0"/>
              </a:rPr>
              <a:t>Balancing cleanser</a:t>
            </a:r>
          </a:p>
          <a:p>
            <a:pPr algn="l"/>
            <a:r>
              <a:rPr lang="en-US" b="0" i="0">
                <a:solidFill>
                  <a:srgbClr val="222222"/>
                </a:solidFill>
                <a:effectLst/>
                <a:latin typeface="Arial" panose="020B0604020202020204" pitchFamily="34" charset="0"/>
              </a:rPr>
              <a:t>Gold Mist</a:t>
            </a:r>
          </a:p>
          <a:p>
            <a:pPr algn="l"/>
            <a:r>
              <a:rPr lang="en-US" b="0" i="0">
                <a:solidFill>
                  <a:srgbClr val="222222"/>
                </a:solidFill>
                <a:effectLst/>
                <a:latin typeface="Arial" panose="020B0604020202020204" pitchFamily="34" charset="0"/>
              </a:rPr>
              <a:t>Royale Oil 400 MG CBD W/ Indirect High Frequency</a:t>
            </a:r>
          </a:p>
          <a:p>
            <a:pPr algn="l"/>
            <a:r>
              <a:rPr lang="en-US" b="0" i="0">
                <a:solidFill>
                  <a:srgbClr val="222222"/>
                </a:solidFill>
                <a:effectLst/>
                <a:latin typeface="Arial" panose="020B0604020202020204" pitchFamily="34" charset="0"/>
              </a:rPr>
              <a:t>Silver Mist</a:t>
            </a:r>
          </a:p>
          <a:p>
            <a:pPr algn="l"/>
            <a:r>
              <a:rPr lang="en-US" b="0" i="0">
                <a:solidFill>
                  <a:srgbClr val="222222"/>
                </a:solidFill>
                <a:effectLst/>
                <a:latin typeface="Arial" panose="020B0604020202020204" pitchFamily="34" charset="0"/>
              </a:rPr>
              <a:t>Detox Masque blended with silver mist</a:t>
            </a:r>
          </a:p>
          <a:p>
            <a:pPr algn="l"/>
            <a:r>
              <a:rPr lang="en-US" b="0" i="0">
                <a:solidFill>
                  <a:srgbClr val="222222"/>
                </a:solidFill>
                <a:effectLst/>
                <a:latin typeface="Arial" panose="020B0604020202020204" pitchFamily="34" charset="0"/>
              </a:rPr>
              <a:t>Gold Mist</a:t>
            </a:r>
          </a:p>
          <a:p>
            <a:pPr algn="l"/>
            <a:r>
              <a:rPr lang="en-US" b="0" i="0">
                <a:solidFill>
                  <a:srgbClr val="222222"/>
                </a:solidFill>
                <a:effectLst/>
                <a:latin typeface="Arial" panose="020B0604020202020204" pitchFamily="34" charset="0"/>
              </a:rPr>
              <a:t>Chocolate Antioxidant Masque</a:t>
            </a:r>
          </a:p>
          <a:p>
            <a:pPr algn="l"/>
            <a:r>
              <a:rPr lang="en-US" b="0" i="0">
                <a:solidFill>
                  <a:srgbClr val="222222"/>
                </a:solidFill>
                <a:effectLst/>
                <a:latin typeface="Arial" panose="020B0604020202020204" pitchFamily="34" charset="0"/>
              </a:rPr>
              <a:t>Silver Mist</a:t>
            </a:r>
          </a:p>
          <a:p>
            <a:pPr algn="l"/>
            <a:r>
              <a:rPr lang="en-US" b="0" i="0">
                <a:solidFill>
                  <a:srgbClr val="222222"/>
                </a:solidFill>
                <a:effectLst/>
                <a:latin typeface="Arial" panose="020B0604020202020204" pitchFamily="34" charset="0"/>
              </a:rPr>
              <a:t>Hydro-balance </a:t>
            </a:r>
          </a:p>
          <a:p>
            <a:pPr algn="l"/>
            <a:r>
              <a:rPr lang="en-US" b="0" i="0">
                <a:solidFill>
                  <a:srgbClr val="222222"/>
                </a:solidFill>
                <a:effectLst/>
                <a:latin typeface="Arial" panose="020B0604020202020204" pitchFamily="34" charset="0"/>
              </a:rPr>
              <a:t>Hydrate</a:t>
            </a:r>
          </a:p>
          <a:p>
            <a:pPr algn="l"/>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Post Care: Balancing Cleanser, Silver Mist, Hydrate, Hydro-balance </a:t>
            </a:r>
          </a:p>
          <a:p>
            <a:endParaRPr lang="en-US"/>
          </a:p>
        </p:txBody>
      </p:sp>
    </p:spTree>
    <p:extLst>
      <p:ext uri="{BB962C8B-B14F-4D97-AF65-F5344CB8AC3E}">
        <p14:creationId xmlns:p14="http://schemas.microsoft.com/office/powerpoint/2010/main" val="306287529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indoor&#10;&#10;Description automatically generated">
            <a:extLst>
              <a:ext uri="{FF2B5EF4-FFF2-40B4-BE49-F238E27FC236}">
                <a16:creationId xmlns:a16="http://schemas.microsoft.com/office/drawing/2014/main" id="{25B7250F-CF7D-4A13-828F-C1444A2ADA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38" y="470012"/>
            <a:ext cx="11237976" cy="5897880"/>
          </a:xfrm>
          <a:prstGeom prst="rect">
            <a:avLst/>
          </a:prstGeom>
        </p:spPr>
      </p:pic>
    </p:spTree>
    <p:extLst>
      <p:ext uri="{BB962C8B-B14F-4D97-AF65-F5344CB8AC3E}">
        <p14:creationId xmlns:p14="http://schemas.microsoft.com/office/powerpoint/2010/main" val="312734084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indoor&#10;&#10;Description automatically generated">
            <a:extLst>
              <a:ext uri="{FF2B5EF4-FFF2-40B4-BE49-F238E27FC236}">
                <a16:creationId xmlns:a16="http://schemas.microsoft.com/office/drawing/2014/main" id="{03CE1C65-C3C8-4472-BFEB-2A9D792447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231" r="1" b="323"/>
          <a:stretch/>
        </p:blipFill>
        <p:spPr>
          <a:xfrm>
            <a:off x="448733" y="480060"/>
            <a:ext cx="11266255" cy="5913790"/>
          </a:xfrm>
          <a:prstGeom prst="rect">
            <a:avLst/>
          </a:prstGeom>
        </p:spPr>
      </p:pic>
    </p:spTree>
    <p:extLst>
      <p:ext uri="{BB962C8B-B14F-4D97-AF65-F5344CB8AC3E}">
        <p14:creationId xmlns:p14="http://schemas.microsoft.com/office/powerpoint/2010/main" val="3847035357"/>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90839-757F-4811-A35B-F7749D22958A}"/>
              </a:ext>
            </a:extLst>
          </p:cNvPr>
          <p:cNvSpPr>
            <a:spLocks noGrp="1"/>
          </p:cNvSpPr>
          <p:nvPr>
            <p:ph idx="1"/>
          </p:nvPr>
        </p:nvSpPr>
        <p:spPr>
          <a:xfrm>
            <a:off x="130629" y="119742"/>
            <a:ext cx="12061371" cy="6738257"/>
          </a:xfrm>
        </p:spPr>
        <p:txBody>
          <a:bodyPr/>
          <a:lstStyle/>
          <a:p>
            <a:endParaRPr lang="en-US"/>
          </a:p>
        </p:txBody>
      </p:sp>
      <p:sp>
        <p:nvSpPr>
          <p:cNvPr id="5" name="TextBox 4">
            <a:extLst>
              <a:ext uri="{FF2B5EF4-FFF2-40B4-BE49-F238E27FC236}">
                <a16:creationId xmlns:a16="http://schemas.microsoft.com/office/drawing/2014/main" id="{A083CDB3-A389-4AFA-AB25-6D4B65A318A3}"/>
              </a:ext>
            </a:extLst>
          </p:cNvPr>
          <p:cNvSpPr txBox="1"/>
          <p:nvPr/>
        </p:nvSpPr>
        <p:spPr>
          <a:xfrm>
            <a:off x="228599" y="239485"/>
            <a:ext cx="11963401" cy="8402300"/>
          </a:xfrm>
          <a:prstGeom prst="rect">
            <a:avLst/>
          </a:prstGeom>
          <a:noFill/>
        </p:spPr>
        <p:txBody>
          <a:bodyPr wrap="square">
            <a:spAutoFit/>
          </a:bodyPr>
          <a:lstStyle/>
          <a:p>
            <a:pPr algn="ctr" fontAlgn="base"/>
            <a:endParaRPr lang="en-US" sz="1800" b="1">
              <a:solidFill>
                <a:srgbClr val="000000"/>
              </a:solidFill>
              <a:latin typeface="Calibri" panose="020F0502020204030204" pitchFamily="34" charset="0"/>
              <a:cs typeface="Calibri" panose="020F0502020204030204" pitchFamily="34" charset="0"/>
            </a:endParaRPr>
          </a:p>
          <a:p>
            <a:pPr algn="ctr" fontAlgn="base"/>
            <a:r>
              <a:rPr lang="en-US" sz="1800" b="1" i="0">
                <a:solidFill>
                  <a:srgbClr val="000000"/>
                </a:solidFill>
                <a:effectLst/>
                <a:latin typeface="Calibri" panose="020F0502020204030204" pitchFamily="34" charset="0"/>
                <a:cs typeface="Calibri" panose="020F0502020204030204" pitchFamily="34" charset="0"/>
              </a:rPr>
              <a:t>  </a:t>
            </a:r>
            <a:r>
              <a:rPr lang="en-US" sz="3600" b="1" i="0">
                <a:solidFill>
                  <a:srgbClr val="000000"/>
                </a:solidFill>
                <a:effectLst/>
                <a:latin typeface="Calibri" panose="020F0502020204030204" pitchFamily="34" charset="0"/>
                <a:cs typeface="Calibri" panose="020F0502020204030204" pitchFamily="34" charset="0"/>
              </a:rPr>
              <a:t>Before – Psoriasis</a:t>
            </a:r>
          </a:p>
          <a:p>
            <a:pPr algn="ctr" fontAlgn="base"/>
            <a:endParaRPr lang="en-US" sz="3600" b="1" i="0">
              <a:solidFill>
                <a:srgbClr val="000000"/>
              </a:solidFill>
              <a:effectLst/>
              <a:latin typeface="Calibri" panose="020F0502020204030204" pitchFamily="34" charset="0"/>
              <a:cs typeface="Calibri" panose="020F0502020204030204" pitchFamily="34" charset="0"/>
            </a:endParaRPr>
          </a:p>
          <a:p>
            <a:pPr algn="ctr" fontAlgn="base"/>
            <a:r>
              <a:rPr lang="en-US" sz="3600" b="1" i="0">
                <a:solidFill>
                  <a:srgbClr val="000000"/>
                </a:solidFill>
                <a:effectLst/>
                <a:latin typeface="Calibri" panose="020F0502020204030204" pitchFamily="34" charset="0"/>
                <a:cs typeface="Calibri" panose="020F0502020204030204" pitchFamily="34" charset="0"/>
              </a:rPr>
              <a:t>After - </a:t>
            </a:r>
            <a:r>
              <a:rPr lang="en-US" sz="3600" b="1">
                <a:solidFill>
                  <a:srgbClr val="000000"/>
                </a:solidFill>
                <a:latin typeface="Calibri" panose="020F0502020204030204" pitchFamily="34" charset="0"/>
                <a:cs typeface="Calibri" panose="020F0502020204030204" pitchFamily="34" charset="0"/>
              </a:rPr>
              <a:t>U</a:t>
            </a:r>
            <a:r>
              <a:rPr lang="en-US" sz="3600" b="1" i="0">
                <a:solidFill>
                  <a:srgbClr val="000000"/>
                </a:solidFill>
                <a:effectLst/>
                <a:latin typeface="Calibri" panose="020F0502020204030204" pitchFamily="34" charset="0"/>
                <a:cs typeface="Calibri" panose="020F0502020204030204" pitchFamily="34" charset="0"/>
              </a:rPr>
              <a:t>sing Balancing Silver Mist</a:t>
            </a:r>
          </a:p>
          <a:p>
            <a:pPr algn="ctr" fontAlgn="base"/>
            <a:r>
              <a:rPr lang="en-US" sz="3600" b="1">
                <a:solidFill>
                  <a:srgbClr val="000000"/>
                </a:solidFill>
                <a:latin typeface="Calibri" panose="020F0502020204030204" pitchFamily="34" charset="0"/>
                <a:cs typeface="Calibri" panose="020F0502020204030204" pitchFamily="34" charset="0"/>
              </a:rPr>
              <a:t>For 1-day</a:t>
            </a:r>
            <a:endParaRPr lang="en-US" sz="3600" b="1" i="0">
              <a:solidFill>
                <a:srgbClr val="000000"/>
              </a:solidFill>
              <a:effectLst/>
              <a:latin typeface="Calibri" panose="020F0502020204030204" pitchFamily="34" charset="0"/>
              <a:cs typeface="Calibri" panose="020F0502020204030204" pitchFamily="34" charset="0"/>
            </a:endParaRPr>
          </a:p>
          <a:p>
            <a:pPr algn="ctr" fontAlgn="base"/>
            <a:r>
              <a:rPr lang="en-US" sz="3600" b="1">
                <a:solidFill>
                  <a:srgbClr val="000000"/>
                </a:solidFill>
                <a:latin typeface="Calibri" panose="020F0502020204030204" pitchFamily="34" charset="0"/>
                <a:cs typeface="Calibri" panose="020F0502020204030204" pitchFamily="34" charset="0"/>
              </a:rPr>
              <a:t>  </a:t>
            </a:r>
            <a:r>
              <a:rPr lang="en-US" sz="3600" b="1" i="0">
                <a:solidFill>
                  <a:srgbClr val="000000"/>
                </a:solidFill>
                <a:effectLst/>
                <a:latin typeface="Calibri" panose="020F0502020204030204" pitchFamily="34" charset="0"/>
                <a:cs typeface="Calibri" panose="020F0502020204030204" pitchFamily="34" charset="0"/>
              </a:rPr>
              <a:t>                                                                                                          </a:t>
            </a:r>
          </a:p>
          <a:p>
            <a:pPr algn="ctr" fontAlgn="base"/>
            <a:r>
              <a:rPr lang="en-US" sz="3600" b="1" i="0">
                <a:solidFill>
                  <a:srgbClr val="000000"/>
                </a:solidFill>
                <a:effectLst/>
                <a:latin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cs typeface="Calibri" panose="020F0502020204030204" pitchFamily="34" charset="0"/>
              </a:rPr>
              <a:t>Photo Credit: Shonte Sanders- Esthetician</a:t>
            </a: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a:p>
            <a:pPr algn="ctr" fontAlgn="base"/>
            <a:endParaRPr lang="en-US">
              <a:solidFill>
                <a:srgbClr val="000000"/>
              </a:solidFill>
              <a:effectLst/>
              <a:latin typeface="Calibri" panose="020F0502020204030204" pitchFamily="34" charset="0"/>
              <a:cs typeface="Calibri" panose="020F0502020204030204" pitchFamily="34" charset="0"/>
            </a:endParaRPr>
          </a:p>
        </p:txBody>
      </p:sp>
      <p:pic>
        <p:nvPicPr>
          <p:cNvPr id="8" name="Content Placeholder 4" descr="Logo&#10;&#10;Description automatically generated">
            <a:extLst>
              <a:ext uri="{FF2B5EF4-FFF2-40B4-BE49-F238E27FC236}">
                <a16:creationId xmlns:a16="http://schemas.microsoft.com/office/drawing/2014/main" id="{5B45A986-117D-437B-AAF0-34EC9274C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033" y="5779455"/>
            <a:ext cx="1011967" cy="1078544"/>
          </a:xfrm>
          <a:prstGeom prst="rect">
            <a:avLst/>
          </a:prstGeom>
        </p:spPr>
      </p:pic>
    </p:spTree>
    <p:extLst>
      <p:ext uri="{BB962C8B-B14F-4D97-AF65-F5344CB8AC3E}">
        <p14:creationId xmlns:p14="http://schemas.microsoft.com/office/powerpoint/2010/main" val="119835557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a person's face&#10;&#10;Description automatically generated with medium confidence">
            <a:extLst>
              <a:ext uri="{FF2B5EF4-FFF2-40B4-BE49-F238E27FC236}">
                <a16:creationId xmlns:a16="http://schemas.microsoft.com/office/drawing/2014/main" id="{2A0D6384-EF88-408F-A0B2-6638DD9896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33" y="-128453"/>
            <a:ext cx="12292552" cy="6938127"/>
          </a:xfrm>
        </p:spPr>
      </p:pic>
      <p:pic>
        <p:nvPicPr>
          <p:cNvPr id="6" name="Content Placeholder 4" descr="Logo&#10;&#10;Description automatically generated">
            <a:extLst>
              <a:ext uri="{FF2B5EF4-FFF2-40B4-BE49-F238E27FC236}">
                <a16:creationId xmlns:a16="http://schemas.microsoft.com/office/drawing/2014/main" id="{684533D1-B616-42BE-8D59-187385C8C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060" y="3007525"/>
            <a:ext cx="1011967" cy="1078544"/>
          </a:xfrm>
          <a:prstGeom prst="rect">
            <a:avLst/>
          </a:prstGeom>
        </p:spPr>
      </p:pic>
    </p:spTree>
    <p:extLst>
      <p:ext uri="{BB962C8B-B14F-4D97-AF65-F5344CB8AC3E}">
        <p14:creationId xmlns:p14="http://schemas.microsoft.com/office/powerpoint/2010/main" val="16483558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4B313-B028-4F36-9D82-FC80C59D2991}"/>
              </a:ext>
            </a:extLst>
          </p:cNvPr>
          <p:cNvSpPr>
            <a:spLocks noGrp="1"/>
          </p:cNvSpPr>
          <p:nvPr>
            <p:ph idx="1"/>
          </p:nvPr>
        </p:nvSpPr>
        <p:spPr>
          <a:xfrm>
            <a:off x="677334" y="523783"/>
            <a:ext cx="8596668" cy="6334217"/>
          </a:xfrm>
        </p:spPr>
        <p:txBody>
          <a:bodyPr>
            <a:normAutofit fontScale="92500" lnSpcReduction="10000"/>
          </a:bodyPr>
          <a:lstStyle/>
          <a:p>
            <a:pPr marL="0" indent="0" algn="ctr">
              <a:buNone/>
            </a:pPr>
            <a:r>
              <a:rPr lang="en-US" sz="3600" b="1">
                <a:solidFill>
                  <a:srgbClr val="222222"/>
                </a:solidFill>
                <a:latin typeface="Arial" panose="020B0604020202020204" pitchFamily="34" charset="0"/>
              </a:rPr>
              <a:t>Brightening &amp; Lightening </a:t>
            </a:r>
          </a:p>
          <a:p>
            <a:pPr marL="0" indent="0" algn="ctr">
              <a:buNone/>
            </a:pPr>
            <a:r>
              <a:rPr lang="en-US" sz="3600" b="1">
                <a:solidFill>
                  <a:srgbClr val="222222"/>
                </a:solidFill>
                <a:latin typeface="Arial" panose="020B0604020202020204" pitchFamily="34" charset="0"/>
              </a:rPr>
              <a:t> Multi-Acid Medi-Peel 1.0</a:t>
            </a:r>
          </a:p>
          <a:p>
            <a:pPr marL="0" indent="0">
              <a:buNone/>
            </a:pPr>
            <a:r>
              <a:rPr lang="en-US" sz="3600">
                <a:solidFill>
                  <a:srgbClr val="222222"/>
                </a:solidFill>
                <a:latin typeface="Arial" panose="020B0604020202020204" pitchFamily="34" charset="0"/>
              </a:rPr>
              <a:t>1st</a:t>
            </a:r>
            <a:r>
              <a:rPr lang="en-US" sz="3600" b="0" i="0">
                <a:solidFill>
                  <a:srgbClr val="222222"/>
                </a:solidFill>
                <a:effectLst/>
                <a:latin typeface="Arial" panose="020B0604020202020204" pitchFamily="34" charset="0"/>
              </a:rPr>
              <a:t> photo was taken Feb 8th day of peel</a:t>
            </a:r>
          </a:p>
          <a:p>
            <a:pPr marL="0" indent="0">
              <a:buNone/>
            </a:pPr>
            <a:r>
              <a:rPr lang="en-US" sz="3600" b="0" i="0">
                <a:solidFill>
                  <a:srgbClr val="222222"/>
                </a:solidFill>
                <a:effectLst/>
                <a:latin typeface="Arial" panose="020B0604020202020204" pitchFamily="34" charset="0"/>
              </a:rPr>
              <a:t>2nd photo was Feb 23rd day 15 of peel</a:t>
            </a:r>
          </a:p>
          <a:p>
            <a:pPr marL="0" indent="0">
              <a:buNone/>
            </a:pPr>
            <a:r>
              <a:rPr lang="en-US" sz="3600" b="0" i="0">
                <a:solidFill>
                  <a:srgbClr val="222222"/>
                </a:solidFill>
                <a:effectLst/>
                <a:latin typeface="Arial" panose="020B0604020202020204" pitchFamily="34" charset="0"/>
              </a:rPr>
              <a:t>3rd photo was taken on March 9th day 31 </a:t>
            </a:r>
          </a:p>
          <a:p>
            <a:pPr marL="0" indent="0">
              <a:buNone/>
            </a:pPr>
            <a:r>
              <a:rPr lang="en-US" sz="3600" b="0" i="0">
                <a:solidFill>
                  <a:srgbClr val="222222"/>
                </a:solidFill>
                <a:effectLst/>
                <a:latin typeface="Arial" panose="020B0604020202020204" pitchFamily="34" charset="0"/>
              </a:rPr>
              <a:t>She has no make up on, just lip gloss and magnetic lashes no foundation. </a:t>
            </a:r>
          </a:p>
          <a:p>
            <a:pPr marL="0" indent="0">
              <a:buNone/>
            </a:pPr>
            <a:r>
              <a:rPr lang="en-US" sz="3600" b="0" i="0">
                <a:solidFill>
                  <a:srgbClr val="222222"/>
                </a:solidFill>
                <a:effectLst/>
                <a:latin typeface="Arial" panose="020B0604020202020204" pitchFamily="34" charset="0"/>
              </a:rPr>
              <a:t>She is still using product. </a:t>
            </a:r>
          </a:p>
          <a:p>
            <a:pPr marL="0" indent="0">
              <a:buNone/>
            </a:pPr>
            <a:r>
              <a:rPr lang="en-US" sz="3600" b="0" i="0">
                <a:solidFill>
                  <a:srgbClr val="222222"/>
                </a:solidFill>
                <a:effectLst/>
                <a:latin typeface="Arial" panose="020B0604020202020204" pitchFamily="34" charset="0"/>
              </a:rPr>
              <a:t>Its important to continue to use once the peeling is complete.</a:t>
            </a:r>
          </a:p>
          <a:p>
            <a:pPr marL="0" indent="0">
              <a:buNone/>
            </a:pPr>
            <a:r>
              <a:rPr lang="en-US" sz="2600">
                <a:solidFill>
                  <a:srgbClr val="222222"/>
                </a:solidFill>
                <a:latin typeface="Arial" panose="020B0604020202020204" pitchFamily="34" charset="0"/>
              </a:rPr>
              <a:t>            </a:t>
            </a:r>
          </a:p>
          <a:p>
            <a:pPr marL="0" indent="0">
              <a:buNone/>
            </a:pPr>
            <a:r>
              <a:rPr lang="en-US" sz="2600">
                <a:solidFill>
                  <a:srgbClr val="222222"/>
                </a:solidFill>
                <a:latin typeface="Arial" panose="020B0604020202020204" pitchFamily="34" charset="0"/>
              </a:rPr>
              <a:t>              Photo Credit: Queen Taylor Cosmeceuticals</a:t>
            </a:r>
            <a:endParaRPr lang="en-US" sz="2600"/>
          </a:p>
        </p:txBody>
      </p:sp>
    </p:spTree>
    <p:extLst>
      <p:ext uri="{BB962C8B-B14F-4D97-AF65-F5344CB8AC3E}">
        <p14:creationId xmlns:p14="http://schemas.microsoft.com/office/powerpoint/2010/main" val="226455126"/>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two people&#10;&#10;Description automatically generated with low confidence">
            <a:extLst>
              <a:ext uri="{FF2B5EF4-FFF2-40B4-BE49-F238E27FC236}">
                <a16:creationId xmlns:a16="http://schemas.microsoft.com/office/drawing/2014/main" id="{FD4424C2-9AF3-4AE2-A449-AAF2D7BC76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 y="-53292"/>
            <a:ext cx="11913326" cy="6865158"/>
          </a:xfrm>
        </p:spPr>
      </p:pic>
    </p:spTree>
    <p:extLst>
      <p:ext uri="{BB962C8B-B14F-4D97-AF65-F5344CB8AC3E}">
        <p14:creationId xmlns:p14="http://schemas.microsoft.com/office/powerpoint/2010/main" val="166169464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5DFB5-8E7B-46C8-AD1F-17AF212CFA5E}"/>
              </a:ext>
            </a:extLst>
          </p:cNvPr>
          <p:cNvSpPr>
            <a:spLocks noGrp="1"/>
          </p:cNvSpPr>
          <p:nvPr>
            <p:ph idx="1"/>
          </p:nvPr>
        </p:nvSpPr>
        <p:spPr>
          <a:xfrm>
            <a:off x="293914" y="283028"/>
            <a:ext cx="11898086" cy="6574972"/>
          </a:xfrm>
        </p:spPr>
        <p:txBody>
          <a:bodyPr/>
          <a:lstStyle/>
          <a:p>
            <a:pPr marL="0" indent="0" algn="ctr">
              <a:buNone/>
            </a:pPr>
            <a:endParaRPr lang="en-US" b="1"/>
          </a:p>
          <a:p>
            <a:pPr marL="0" indent="0" algn="ctr">
              <a:buNone/>
            </a:pPr>
            <a:endParaRPr lang="en-US" b="1"/>
          </a:p>
          <a:p>
            <a:pPr marL="0" indent="0" algn="ctr">
              <a:buNone/>
            </a:pPr>
            <a:endParaRPr lang="en-US" b="1"/>
          </a:p>
          <a:p>
            <a:pPr marL="0" indent="0" algn="ctr">
              <a:buNone/>
            </a:pPr>
            <a:endParaRPr lang="en-US" b="1"/>
          </a:p>
          <a:p>
            <a:pPr marL="0" indent="0" algn="ctr">
              <a:buNone/>
            </a:pPr>
            <a:r>
              <a:rPr lang="en-US" sz="2800" b="1">
                <a:latin typeface="Calibri" panose="020F0502020204030204" pitchFamily="34" charset="0"/>
                <a:cs typeface="Calibri" panose="020F0502020204030204" pitchFamily="34" charset="0"/>
              </a:rPr>
              <a:t>Brightening &amp; Lightening Multi-Acid Medical Peel 1.0 pH 3 Layers </a:t>
            </a:r>
          </a:p>
          <a:p>
            <a:pPr marL="0" indent="0" algn="ctr">
              <a:buNone/>
            </a:pPr>
            <a:r>
              <a:rPr lang="en-US" sz="2800" b="1">
                <a:latin typeface="Calibri" panose="020F0502020204030204" pitchFamily="34" charset="0"/>
                <a:cs typeface="Calibri" panose="020F0502020204030204" pitchFamily="34" charset="0"/>
              </a:rPr>
              <a:t>Day 1 after Peel  </a:t>
            </a:r>
          </a:p>
          <a:p>
            <a:pPr marL="0" indent="0" algn="ctr">
              <a:buNone/>
            </a:pPr>
            <a:r>
              <a:rPr lang="en-US" sz="2800" b="1">
                <a:latin typeface="Calibri" panose="020F0502020204030204" pitchFamily="34" charset="0"/>
                <a:cs typeface="Calibri" panose="020F0502020204030204" pitchFamily="34" charset="0"/>
              </a:rPr>
              <a:t>Day 3 After Peel     </a:t>
            </a:r>
          </a:p>
          <a:p>
            <a:pPr marL="0" indent="0" algn="ctr">
              <a:buNone/>
            </a:pPr>
            <a:r>
              <a:rPr lang="en-US" sz="2800" b="1">
                <a:latin typeface="Calibri" panose="020F0502020204030204" pitchFamily="34" charset="0"/>
                <a:cs typeface="Calibri" panose="020F0502020204030204" pitchFamily="34" charset="0"/>
              </a:rPr>
              <a:t>  Day 10 After Peel</a:t>
            </a:r>
          </a:p>
          <a:p>
            <a:pPr marL="0" indent="0" algn="ctr">
              <a:buNone/>
            </a:pPr>
            <a:r>
              <a:rPr lang="en-US" sz="1800"/>
              <a:t> </a:t>
            </a:r>
          </a:p>
          <a:p>
            <a:pPr marL="0" indent="0" algn="ctr">
              <a:buNone/>
            </a:pPr>
            <a:r>
              <a:rPr lang="en-US" sz="1800">
                <a:latin typeface="Calibri" panose="020F0502020204030204" pitchFamily="34" charset="0"/>
                <a:cs typeface="Calibri" panose="020F0502020204030204" pitchFamily="34" charset="0"/>
              </a:rPr>
              <a:t>Photo Credit: Queen Taylor Cosmeceuticals</a:t>
            </a:r>
          </a:p>
        </p:txBody>
      </p:sp>
      <p:pic>
        <p:nvPicPr>
          <p:cNvPr id="4" name="Content Placeholder 4" descr="Logo&#10;&#10;Description automatically generated">
            <a:extLst>
              <a:ext uri="{FF2B5EF4-FFF2-40B4-BE49-F238E27FC236}">
                <a16:creationId xmlns:a16="http://schemas.microsoft.com/office/drawing/2014/main" id="{195906D6-6018-49C8-B1F5-BE6891FD5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212271052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red shirt&#10;&#10;Description automatically generated with low confidence">
            <a:extLst>
              <a:ext uri="{FF2B5EF4-FFF2-40B4-BE49-F238E27FC236}">
                <a16:creationId xmlns:a16="http://schemas.microsoft.com/office/drawing/2014/main" id="{E15C7E05-A596-4036-8BA9-3073EB002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345" y="-290945"/>
            <a:ext cx="12104016" cy="6916796"/>
          </a:xfrm>
        </p:spPr>
      </p:pic>
      <p:pic>
        <p:nvPicPr>
          <p:cNvPr id="6" name="Content Placeholder 4" descr="Logo&#10;&#10;Description automatically generated">
            <a:extLst>
              <a:ext uri="{FF2B5EF4-FFF2-40B4-BE49-F238E27FC236}">
                <a16:creationId xmlns:a16="http://schemas.microsoft.com/office/drawing/2014/main" id="{3DA344FF-6F6B-4F47-8A60-96C35E3F7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049" y="5838252"/>
            <a:ext cx="1011967" cy="1078544"/>
          </a:xfrm>
          <a:prstGeom prst="rect">
            <a:avLst/>
          </a:prstGeom>
        </p:spPr>
      </p:pic>
    </p:spTree>
    <p:extLst>
      <p:ext uri="{BB962C8B-B14F-4D97-AF65-F5344CB8AC3E}">
        <p14:creationId xmlns:p14="http://schemas.microsoft.com/office/powerpoint/2010/main" val="112895042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close, spectacles&#10;&#10;Description automatically generated">
            <a:extLst>
              <a:ext uri="{FF2B5EF4-FFF2-40B4-BE49-F238E27FC236}">
                <a16:creationId xmlns:a16="http://schemas.microsoft.com/office/drawing/2014/main" id="{FC8A175A-3792-46AA-ABBD-ADE17F15EF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992304" cy="6877317"/>
          </a:xfrm>
        </p:spPr>
      </p:pic>
      <p:pic>
        <p:nvPicPr>
          <p:cNvPr id="6" name="Content Placeholder 4" descr="Logo&#10;&#10;Description automatically generated">
            <a:extLst>
              <a:ext uri="{FF2B5EF4-FFF2-40B4-BE49-F238E27FC236}">
                <a16:creationId xmlns:a16="http://schemas.microsoft.com/office/drawing/2014/main" id="{2432E441-EF11-421D-A8F7-1A620745A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033" y="5798773"/>
            <a:ext cx="1011967" cy="1078544"/>
          </a:xfrm>
          <a:prstGeom prst="rect">
            <a:avLst/>
          </a:prstGeom>
        </p:spPr>
      </p:pic>
    </p:spTree>
    <p:extLst>
      <p:ext uri="{BB962C8B-B14F-4D97-AF65-F5344CB8AC3E}">
        <p14:creationId xmlns:p14="http://schemas.microsoft.com/office/powerpoint/2010/main" val="3141247986"/>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7C89D-12F4-4362-8976-9F8E352CE61D}"/>
              </a:ext>
            </a:extLst>
          </p:cNvPr>
          <p:cNvSpPr>
            <a:spLocks noGrp="1"/>
          </p:cNvSpPr>
          <p:nvPr>
            <p:ph idx="1"/>
          </p:nvPr>
        </p:nvSpPr>
        <p:spPr>
          <a:xfrm>
            <a:off x="677334" y="2160589"/>
            <a:ext cx="9876252" cy="3880773"/>
          </a:xfrm>
        </p:spPr>
        <p:txBody>
          <a:bodyPr/>
          <a:lstStyle/>
          <a:p>
            <a:endParaRPr lang="en-US"/>
          </a:p>
        </p:txBody>
      </p:sp>
      <p:pic>
        <p:nvPicPr>
          <p:cNvPr id="4" name="Content Placeholder 4" descr="Logo&#10;&#10;Description automatically generated">
            <a:extLst>
              <a:ext uri="{FF2B5EF4-FFF2-40B4-BE49-F238E27FC236}">
                <a16:creationId xmlns:a16="http://schemas.microsoft.com/office/drawing/2014/main" id="{721C552A-DD35-419F-B4E0-3FE67520AEFD}"/>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361935" y="1133807"/>
            <a:ext cx="4303486" cy="4590386"/>
          </a:xfrm>
          <a:prstGeom prst="rect">
            <a:avLst/>
          </a:prstGeom>
        </p:spPr>
      </p:pic>
      <p:sp>
        <p:nvSpPr>
          <p:cNvPr id="8" name="TextBox 7">
            <a:extLst>
              <a:ext uri="{FF2B5EF4-FFF2-40B4-BE49-F238E27FC236}">
                <a16:creationId xmlns:a16="http://schemas.microsoft.com/office/drawing/2014/main" id="{1B5C22B5-2D5E-44BF-BEC9-4EB174D080B4}"/>
              </a:ext>
            </a:extLst>
          </p:cNvPr>
          <p:cNvSpPr txBox="1"/>
          <p:nvPr/>
        </p:nvSpPr>
        <p:spPr>
          <a:xfrm>
            <a:off x="7727669" y="2274009"/>
            <a:ext cx="3034785" cy="2585323"/>
          </a:xfrm>
          <a:prstGeom prst="rect">
            <a:avLst/>
          </a:prstGeom>
          <a:noFill/>
        </p:spPr>
        <p:txBody>
          <a:bodyPr wrap="square" lIns="91440" tIns="45720" rIns="91440" bIns="45720" rtlCol="0" anchor="t">
            <a:spAutoFit/>
          </a:bodyPr>
          <a:lstStyle/>
          <a:p>
            <a:endParaRPr lang="en-US"/>
          </a:p>
          <a:p>
            <a:endParaRPr lang="en-US"/>
          </a:p>
          <a:p>
            <a:endParaRPr lang="en-US"/>
          </a:p>
          <a:p>
            <a:endParaRPr lang="en-US"/>
          </a:p>
          <a:p>
            <a:endParaRPr lang="en-US"/>
          </a:p>
          <a:p>
            <a:endParaRPr lang="en-US"/>
          </a:p>
          <a:p>
            <a:endParaRPr lang="en-US"/>
          </a:p>
          <a:p>
            <a:endParaRPr lang="en-US"/>
          </a:p>
          <a:p>
            <a:r>
              <a:rPr lang="en-US"/>
              <a:t>@queentaylorcos</a:t>
            </a:r>
          </a:p>
        </p:txBody>
      </p:sp>
      <p:pic>
        <p:nvPicPr>
          <p:cNvPr id="10" name="Picture 9" descr="A picture containing shape&#10;&#10;Description automatically generated">
            <a:extLst>
              <a:ext uri="{FF2B5EF4-FFF2-40B4-BE49-F238E27FC236}">
                <a16:creationId xmlns:a16="http://schemas.microsoft.com/office/drawing/2014/main" id="{95780C55-08F6-4E02-9624-1A8D1EF58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21" y="4109171"/>
            <a:ext cx="1297332" cy="1160535"/>
          </a:xfrm>
          <a:prstGeom prst="rect">
            <a:avLst/>
          </a:prstGeom>
        </p:spPr>
      </p:pic>
      <p:sp>
        <p:nvSpPr>
          <p:cNvPr id="9" name="TextBox 1">
            <a:extLst>
              <a:ext uri="{FF2B5EF4-FFF2-40B4-BE49-F238E27FC236}">
                <a16:creationId xmlns:a16="http://schemas.microsoft.com/office/drawing/2014/main" id="{243F63C5-A040-421D-AADF-4C8FF7FEDDFA}"/>
              </a:ext>
            </a:extLst>
          </p:cNvPr>
          <p:cNvSpPr txBox="1"/>
          <p:nvPr/>
        </p:nvSpPr>
        <p:spPr>
          <a:xfrm>
            <a:off x="4724400" y="3071004"/>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a:p>
        </p:txBody>
      </p:sp>
    </p:spTree>
    <p:extLst>
      <p:ext uri="{BB962C8B-B14F-4D97-AF65-F5344CB8AC3E}">
        <p14:creationId xmlns:p14="http://schemas.microsoft.com/office/powerpoint/2010/main" val="249472816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person, smiling, close&#10;&#10;Description automatically generated">
            <a:extLst>
              <a:ext uri="{FF2B5EF4-FFF2-40B4-BE49-F238E27FC236}">
                <a16:creationId xmlns:a16="http://schemas.microsoft.com/office/drawing/2014/main" id="{CB695320-7B0B-4290-94EC-9014B4FFDA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653049"/>
          </a:xfrm>
        </p:spPr>
      </p:pic>
      <p:pic>
        <p:nvPicPr>
          <p:cNvPr id="6" name="Content Placeholder 4" descr="Logo&#10;&#10;Description automatically generated">
            <a:extLst>
              <a:ext uri="{FF2B5EF4-FFF2-40B4-BE49-F238E27FC236}">
                <a16:creationId xmlns:a16="http://schemas.microsoft.com/office/drawing/2014/main" id="{159B429C-FBDE-4C2D-91A2-70D9B22E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033" y="5574505"/>
            <a:ext cx="1011967" cy="1078544"/>
          </a:xfrm>
          <a:prstGeom prst="rect">
            <a:avLst/>
          </a:prstGeom>
        </p:spPr>
      </p:pic>
    </p:spTree>
    <p:extLst>
      <p:ext uri="{BB962C8B-B14F-4D97-AF65-F5344CB8AC3E}">
        <p14:creationId xmlns:p14="http://schemas.microsoft.com/office/powerpoint/2010/main" val="196290291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E3810-DA83-44B9-A45A-610F535397DA}"/>
              </a:ext>
            </a:extLst>
          </p:cNvPr>
          <p:cNvSpPr>
            <a:spLocks noGrp="1"/>
          </p:cNvSpPr>
          <p:nvPr>
            <p:ph idx="1"/>
          </p:nvPr>
        </p:nvSpPr>
        <p:spPr>
          <a:xfrm>
            <a:off x="1" y="0"/>
            <a:ext cx="12192000" cy="6858000"/>
          </a:xfrm>
        </p:spPr>
        <p:txBody>
          <a:bodyPr/>
          <a:lstStyle/>
          <a:p>
            <a:pPr marL="0" indent="0" algn="ctr">
              <a:buNone/>
            </a:pPr>
            <a:endParaRPr lang="en-US" b="1"/>
          </a:p>
          <a:p>
            <a:pPr marL="0" indent="0" algn="ctr">
              <a:buNone/>
            </a:pPr>
            <a:endParaRPr lang="en-US" b="1"/>
          </a:p>
          <a:p>
            <a:pPr marL="0" indent="0" algn="ctr">
              <a:buNone/>
            </a:pPr>
            <a:endParaRPr lang="en-US" b="1"/>
          </a:p>
          <a:p>
            <a:pPr marL="0" indent="0" algn="ctr">
              <a:buNone/>
            </a:pPr>
            <a:endParaRPr lang="en-US" b="1"/>
          </a:p>
          <a:p>
            <a:pPr marL="0" indent="0" algn="ctr">
              <a:buNone/>
            </a:pPr>
            <a:endParaRPr lang="en-US" b="1">
              <a:latin typeface="Calibri" panose="020F0502020204030204" pitchFamily="34" charset="0"/>
              <a:cs typeface="Calibri" panose="020F0502020204030204" pitchFamily="34" charset="0"/>
            </a:endParaRPr>
          </a:p>
          <a:p>
            <a:pPr marL="0" indent="0" algn="ctr">
              <a:buNone/>
            </a:pPr>
            <a:r>
              <a:rPr lang="en-US" sz="2800" b="1">
                <a:latin typeface="Calibri" panose="020F0502020204030204" pitchFamily="34" charset="0"/>
                <a:cs typeface="Calibri" panose="020F0502020204030204" pitchFamily="34" charset="0"/>
              </a:rPr>
              <a:t>Brightening &amp; Lightening  Multi-Acid Medical Peel 1.0 pH 5 Layers</a:t>
            </a:r>
          </a:p>
          <a:p>
            <a:pPr marL="0" indent="0" algn="ctr">
              <a:buNone/>
            </a:pPr>
            <a:r>
              <a:rPr lang="en-US" sz="2800" b="1">
                <a:latin typeface="Calibri" panose="020F0502020204030204" pitchFamily="34" charset="0"/>
                <a:cs typeface="Calibri" panose="020F0502020204030204" pitchFamily="34" charset="0"/>
              </a:rPr>
              <a:t>Day 3  After Peel   </a:t>
            </a:r>
          </a:p>
          <a:p>
            <a:pPr marL="0" indent="0" algn="ctr">
              <a:buNone/>
            </a:pPr>
            <a:r>
              <a:rPr lang="en-US" sz="2800" b="1">
                <a:latin typeface="Calibri" panose="020F0502020204030204" pitchFamily="34" charset="0"/>
                <a:cs typeface="Calibri" panose="020F0502020204030204" pitchFamily="34" charset="0"/>
              </a:rPr>
              <a:t>Day 5 After Peel     </a:t>
            </a:r>
          </a:p>
          <a:p>
            <a:pPr marL="0" indent="0" algn="ctr">
              <a:buNone/>
            </a:pPr>
            <a:r>
              <a:rPr lang="en-US" sz="2800" b="1">
                <a:latin typeface="Calibri" panose="020F0502020204030204" pitchFamily="34" charset="0"/>
                <a:cs typeface="Calibri" panose="020F0502020204030204" pitchFamily="34" charset="0"/>
              </a:rPr>
              <a:t>Day 9 After Peel</a:t>
            </a:r>
          </a:p>
          <a:p>
            <a:pPr marL="0" indent="0" algn="ctr">
              <a:buNone/>
            </a:pPr>
            <a:endParaRPr lang="en-US" sz="2000" b="1">
              <a:latin typeface="Calibri" panose="020F0502020204030204" pitchFamily="34" charset="0"/>
              <a:cs typeface="Calibri" panose="020F0502020204030204" pitchFamily="34" charset="0"/>
            </a:endParaRPr>
          </a:p>
          <a:p>
            <a:pPr marL="0" indent="0" algn="ctr">
              <a:buNone/>
            </a:pPr>
            <a:r>
              <a:rPr lang="en-US" sz="2000">
                <a:latin typeface="Calibri" panose="020F0502020204030204" pitchFamily="34" charset="0"/>
                <a:cs typeface="Calibri" panose="020F0502020204030204" pitchFamily="34" charset="0"/>
              </a:rPr>
              <a:t>Photo Credit: Queen Taylor Cosmeceuticals</a:t>
            </a:r>
          </a:p>
          <a:p>
            <a:pPr marL="0" indent="0">
              <a:buNone/>
            </a:pPr>
            <a:endParaRPr lang="en-US"/>
          </a:p>
        </p:txBody>
      </p:sp>
      <p:pic>
        <p:nvPicPr>
          <p:cNvPr id="4" name="Content Placeholder 4" descr="Logo&#10;&#10;Description automatically generated">
            <a:extLst>
              <a:ext uri="{FF2B5EF4-FFF2-40B4-BE49-F238E27FC236}">
                <a16:creationId xmlns:a16="http://schemas.microsoft.com/office/drawing/2014/main" id="{686DC2DF-D951-44F4-B1EA-56739E9AE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60192372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sunglasses&#10;&#10;Description automatically generated with low confidence">
            <a:extLst>
              <a:ext uri="{FF2B5EF4-FFF2-40B4-BE49-F238E27FC236}">
                <a16:creationId xmlns:a16="http://schemas.microsoft.com/office/drawing/2014/main" id="{219B2B7A-A084-4A18-99F9-937D26B3B7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Content Placeholder 4" descr="Logo&#10;&#10;Description automatically generated">
            <a:extLst>
              <a:ext uri="{FF2B5EF4-FFF2-40B4-BE49-F238E27FC236}">
                <a16:creationId xmlns:a16="http://schemas.microsoft.com/office/drawing/2014/main" id="{BAAF3A70-70FB-449A-835B-164092F60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273212156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sunglasses&#10;&#10;Description automatically generated with low confidence">
            <a:extLst>
              <a:ext uri="{FF2B5EF4-FFF2-40B4-BE49-F238E27FC236}">
                <a16:creationId xmlns:a16="http://schemas.microsoft.com/office/drawing/2014/main" id="{E4745ED3-91FA-4ACB-82D6-94673A65C1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93" y="-50800"/>
            <a:ext cx="12002814" cy="6858000"/>
          </a:xfrm>
        </p:spPr>
      </p:pic>
      <p:pic>
        <p:nvPicPr>
          <p:cNvPr id="6" name="Content Placeholder 4" descr="Logo&#10;&#10;Description automatically generated">
            <a:extLst>
              <a:ext uri="{FF2B5EF4-FFF2-40B4-BE49-F238E27FC236}">
                <a16:creationId xmlns:a16="http://schemas.microsoft.com/office/drawing/2014/main" id="{6185A624-9C48-4072-B6B1-5343AA072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3935669055"/>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sunglasses&#10;&#10;Description automatically generated with low confidence">
            <a:extLst>
              <a:ext uri="{FF2B5EF4-FFF2-40B4-BE49-F238E27FC236}">
                <a16:creationId xmlns:a16="http://schemas.microsoft.com/office/drawing/2014/main" id="{4DE46BBA-4308-4CD6-A1C2-35430B9DEE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Content Placeholder 4" descr="Logo&#10;&#10;Description automatically generated">
            <a:extLst>
              <a:ext uri="{FF2B5EF4-FFF2-40B4-BE49-F238E27FC236}">
                <a16:creationId xmlns:a16="http://schemas.microsoft.com/office/drawing/2014/main" id="{902C8991-6F9E-49E8-B281-16DC41E7C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73857201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128C7F-BE1C-4C90-81B8-FB2B12B76700}"/>
              </a:ext>
            </a:extLst>
          </p:cNvPr>
          <p:cNvSpPr>
            <a:spLocks noGrp="1"/>
          </p:cNvSpPr>
          <p:nvPr>
            <p:ph idx="1"/>
          </p:nvPr>
        </p:nvSpPr>
        <p:spPr>
          <a:xfrm>
            <a:off x="838200" y="185056"/>
            <a:ext cx="10515600" cy="6226629"/>
          </a:xfrm>
        </p:spPr>
        <p:txBody>
          <a:bodyPr>
            <a:normAutofit fontScale="92500" lnSpcReduction="20000"/>
          </a:bodyPr>
          <a:lstStyle/>
          <a:p>
            <a:pPr marL="0" indent="0">
              <a:buNone/>
            </a:pPr>
            <a:endParaRPr lang="en-US"/>
          </a:p>
          <a:p>
            <a:pPr marL="0" indent="0" algn="ctr">
              <a:buNone/>
            </a:pPr>
            <a:r>
              <a:rPr lang="en-US" sz="3000" b="1">
                <a:latin typeface="Calibri" panose="020F0502020204030204" pitchFamily="34" charset="0"/>
                <a:cs typeface="Calibri" panose="020F0502020204030204" pitchFamily="34" charset="0"/>
              </a:rPr>
              <a:t>Rejuvenate 25% TCA Medi Peel 1.0 pH  1 Layer </a:t>
            </a:r>
          </a:p>
          <a:p>
            <a:pPr marL="0" indent="0" algn="ctr">
              <a:buNone/>
            </a:pPr>
            <a:endParaRPr lang="en-US" sz="3000" b="1">
              <a:latin typeface="Calibri" panose="020F0502020204030204" pitchFamily="34" charset="0"/>
              <a:cs typeface="Calibri" panose="020F0502020204030204" pitchFamily="34" charset="0"/>
            </a:endParaRPr>
          </a:p>
          <a:p>
            <a:pPr marL="0" indent="0" algn="ctr">
              <a:buNone/>
            </a:pPr>
            <a:r>
              <a:rPr lang="en-US" sz="3000" b="1">
                <a:latin typeface="Calibri" panose="020F0502020204030204" pitchFamily="34" charset="0"/>
                <a:cs typeface="Calibri" panose="020F0502020204030204" pitchFamily="34" charset="0"/>
              </a:rPr>
              <a:t>Photo # 1: Before Peel</a:t>
            </a:r>
          </a:p>
          <a:p>
            <a:pPr marL="0" indent="0" algn="ctr">
              <a:buNone/>
            </a:pPr>
            <a:endParaRPr lang="en-US" sz="3000" b="1">
              <a:latin typeface="Calibri" panose="020F0502020204030204" pitchFamily="34" charset="0"/>
              <a:cs typeface="Calibri" panose="020F0502020204030204" pitchFamily="34" charset="0"/>
            </a:endParaRPr>
          </a:p>
          <a:p>
            <a:pPr marL="0" indent="0" algn="ctr">
              <a:buNone/>
            </a:pPr>
            <a:r>
              <a:rPr lang="en-US" sz="3000" b="1">
                <a:latin typeface="Calibri" panose="020F0502020204030204" pitchFamily="34" charset="0"/>
                <a:cs typeface="Calibri" panose="020F0502020204030204" pitchFamily="34" charset="0"/>
              </a:rPr>
              <a:t>Photo #2: Before Peel</a:t>
            </a:r>
          </a:p>
          <a:p>
            <a:pPr marL="0" indent="0" algn="ctr">
              <a:buNone/>
            </a:pPr>
            <a:endParaRPr lang="en-US" sz="3000" b="1">
              <a:latin typeface="Calibri" panose="020F0502020204030204" pitchFamily="34" charset="0"/>
              <a:cs typeface="Calibri" panose="020F0502020204030204" pitchFamily="34" charset="0"/>
            </a:endParaRPr>
          </a:p>
          <a:p>
            <a:pPr marL="0" indent="0" algn="ctr">
              <a:buNone/>
            </a:pPr>
            <a:r>
              <a:rPr lang="en-US" sz="3000" b="1">
                <a:latin typeface="Calibri" panose="020F0502020204030204" pitchFamily="34" charset="0"/>
                <a:cs typeface="Calibri" panose="020F0502020204030204" pitchFamily="34" charset="0"/>
              </a:rPr>
              <a:t>Photo # 3: Under Woods Lamp photo</a:t>
            </a:r>
          </a:p>
          <a:p>
            <a:pPr marL="0" indent="0" algn="ctr">
              <a:buNone/>
            </a:pPr>
            <a:endParaRPr lang="en-US" sz="3000" b="1">
              <a:latin typeface="Calibri" panose="020F0502020204030204" pitchFamily="34" charset="0"/>
              <a:cs typeface="Calibri" panose="020F0502020204030204" pitchFamily="34" charset="0"/>
            </a:endParaRPr>
          </a:p>
          <a:p>
            <a:pPr marL="0" indent="0" algn="ctr">
              <a:buNone/>
            </a:pPr>
            <a:r>
              <a:rPr lang="en-US" sz="3000" b="1">
                <a:latin typeface="Calibri" panose="020F0502020204030204" pitchFamily="34" charset="0"/>
                <a:cs typeface="Calibri" panose="020F0502020204030204" pitchFamily="34" charset="0"/>
              </a:rPr>
              <a:t>Photo # 4: Under Woods Lamp B &amp; W photo</a:t>
            </a:r>
          </a:p>
          <a:p>
            <a:pPr marL="0" indent="0" algn="ctr">
              <a:buNone/>
            </a:pPr>
            <a:endParaRPr lang="en-US" sz="3000" b="1">
              <a:latin typeface="Calibri" panose="020F0502020204030204" pitchFamily="34" charset="0"/>
              <a:cs typeface="Calibri" panose="020F0502020204030204" pitchFamily="34" charset="0"/>
            </a:endParaRPr>
          </a:p>
          <a:p>
            <a:pPr marL="0" indent="0" algn="ctr">
              <a:buNone/>
            </a:pPr>
            <a:r>
              <a:rPr lang="en-US" sz="3000" b="1">
                <a:latin typeface="Calibri" panose="020F0502020204030204" pitchFamily="34" charset="0"/>
                <a:cs typeface="Calibri" panose="020F0502020204030204" pitchFamily="34" charset="0"/>
              </a:rPr>
              <a:t>Photo # 5: Day 10 After Peel</a:t>
            </a:r>
          </a:p>
          <a:p>
            <a:pPr marL="0" indent="0" algn="ctr">
              <a:buNone/>
            </a:pPr>
            <a:endParaRPr lang="en-US" sz="2100" b="1">
              <a:latin typeface="Calibri" panose="020F0502020204030204" pitchFamily="34" charset="0"/>
              <a:cs typeface="Calibri" panose="020F0502020204030204" pitchFamily="34" charset="0"/>
            </a:endParaRPr>
          </a:p>
          <a:p>
            <a:pPr marL="0" indent="0" algn="ctr">
              <a:buNone/>
            </a:pPr>
            <a:r>
              <a:rPr lang="en-US" sz="2100">
                <a:latin typeface="Calibri" panose="020F0502020204030204" pitchFamily="34" charset="0"/>
                <a:cs typeface="Calibri" panose="020F0502020204030204" pitchFamily="34" charset="0"/>
              </a:rPr>
              <a:t>Photo Credit: Queen Taylor Cosmeceuticals </a:t>
            </a:r>
          </a:p>
        </p:txBody>
      </p:sp>
      <p:pic>
        <p:nvPicPr>
          <p:cNvPr id="4" name="Content Placeholder 4" descr="Logo&#10;&#10;Description automatically generated">
            <a:extLst>
              <a:ext uri="{FF2B5EF4-FFF2-40B4-BE49-F238E27FC236}">
                <a16:creationId xmlns:a16="http://schemas.microsoft.com/office/drawing/2014/main" id="{5CCABB21-DC52-4DBE-8422-C75600D5B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327659892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sunglasses&#10;&#10;Description automatically generated with low confidence">
            <a:extLst>
              <a:ext uri="{FF2B5EF4-FFF2-40B4-BE49-F238E27FC236}">
                <a16:creationId xmlns:a16="http://schemas.microsoft.com/office/drawing/2014/main" id="{8EB88DC1-8731-43A7-905E-E65C9824E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640"/>
            <a:ext cx="12192000" cy="6858000"/>
          </a:xfrm>
        </p:spPr>
      </p:pic>
      <p:pic>
        <p:nvPicPr>
          <p:cNvPr id="6" name="Content Placeholder 4" descr="Logo&#10;&#10;Description automatically generated">
            <a:extLst>
              <a:ext uri="{FF2B5EF4-FFF2-40B4-BE49-F238E27FC236}">
                <a16:creationId xmlns:a16="http://schemas.microsoft.com/office/drawing/2014/main" id="{468D8F06-BD8A-48CA-B3AE-F2B365A3E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033" y="5779456"/>
            <a:ext cx="1011967" cy="1078544"/>
          </a:xfrm>
          <a:prstGeom prst="rect">
            <a:avLst/>
          </a:prstGeom>
        </p:spPr>
      </p:pic>
    </p:spTree>
    <p:extLst>
      <p:ext uri="{BB962C8B-B14F-4D97-AF65-F5344CB8AC3E}">
        <p14:creationId xmlns:p14="http://schemas.microsoft.com/office/powerpoint/2010/main" val="1338669427"/>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tatue&#10;&#10;Description automatically generated with low confidence">
            <a:extLst>
              <a:ext uri="{FF2B5EF4-FFF2-40B4-BE49-F238E27FC236}">
                <a16:creationId xmlns:a16="http://schemas.microsoft.com/office/drawing/2014/main" id="{5C18F5F5-1C47-450C-B585-08AB2AA49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37" y="-21522"/>
            <a:ext cx="12192000" cy="6853490"/>
          </a:xfrm>
        </p:spPr>
      </p:pic>
      <p:pic>
        <p:nvPicPr>
          <p:cNvPr id="6" name="Picture 5">
            <a:extLst>
              <a:ext uri="{FF2B5EF4-FFF2-40B4-BE49-F238E27FC236}">
                <a16:creationId xmlns:a16="http://schemas.microsoft.com/office/drawing/2014/main" id="{5D49F2D9-87E3-475B-A8B8-7131AF73D294}"/>
              </a:ext>
            </a:extLst>
          </p:cNvPr>
          <p:cNvPicPr>
            <a:picLocks noChangeAspect="1"/>
          </p:cNvPicPr>
          <p:nvPr/>
        </p:nvPicPr>
        <p:blipFill>
          <a:blip r:embed="rId3"/>
          <a:stretch>
            <a:fillRect/>
          </a:stretch>
        </p:blipFill>
        <p:spPr>
          <a:xfrm>
            <a:off x="11179976" y="5778914"/>
            <a:ext cx="1012024" cy="1079086"/>
          </a:xfrm>
          <a:prstGeom prst="rect">
            <a:avLst/>
          </a:prstGeom>
        </p:spPr>
      </p:pic>
    </p:spTree>
    <p:extLst>
      <p:ext uri="{BB962C8B-B14F-4D97-AF65-F5344CB8AC3E}">
        <p14:creationId xmlns:p14="http://schemas.microsoft.com/office/powerpoint/2010/main" val="2972027909"/>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lose&#10;&#10;Description automatically generated">
            <a:extLst>
              <a:ext uri="{FF2B5EF4-FFF2-40B4-BE49-F238E27FC236}">
                <a16:creationId xmlns:a16="http://schemas.microsoft.com/office/drawing/2014/main" id="{B5941864-2D95-447B-9A7B-E01EE90A58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5673"/>
            <a:ext cx="12192000" cy="6858000"/>
          </a:xfrm>
        </p:spPr>
      </p:pic>
      <p:pic>
        <p:nvPicPr>
          <p:cNvPr id="6" name="Picture 5">
            <a:extLst>
              <a:ext uri="{FF2B5EF4-FFF2-40B4-BE49-F238E27FC236}">
                <a16:creationId xmlns:a16="http://schemas.microsoft.com/office/drawing/2014/main" id="{975E66D8-89CD-4F3A-A99D-B576E947C100}"/>
              </a:ext>
            </a:extLst>
          </p:cNvPr>
          <p:cNvPicPr>
            <a:picLocks noChangeAspect="1"/>
          </p:cNvPicPr>
          <p:nvPr/>
        </p:nvPicPr>
        <p:blipFill>
          <a:blip r:embed="rId3"/>
          <a:stretch>
            <a:fillRect/>
          </a:stretch>
        </p:blipFill>
        <p:spPr>
          <a:xfrm>
            <a:off x="11179976" y="5778914"/>
            <a:ext cx="1012024" cy="1079086"/>
          </a:xfrm>
          <a:prstGeom prst="rect">
            <a:avLst/>
          </a:prstGeom>
        </p:spPr>
      </p:pic>
    </p:spTree>
    <p:extLst>
      <p:ext uri="{BB962C8B-B14F-4D97-AF65-F5344CB8AC3E}">
        <p14:creationId xmlns:p14="http://schemas.microsoft.com/office/powerpoint/2010/main" val="2572294656"/>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17A402-C09C-4AAF-884A-88A07958A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828"/>
            <a:ext cx="12192000" cy="6936828"/>
          </a:xfrm>
        </p:spPr>
      </p:pic>
      <p:pic>
        <p:nvPicPr>
          <p:cNvPr id="6" name="Picture 5">
            <a:extLst>
              <a:ext uri="{FF2B5EF4-FFF2-40B4-BE49-F238E27FC236}">
                <a16:creationId xmlns:a16="http://schemas.microsoft.com/office/drawing/2014/main" id="{63B53A6F-8E75-4676-83C7-CAF1ABC59F13}"/>
              </a:ext>
            </a:extLst>
          </p:cNvPr>
          <p:cNvPicPr>
            <a:picLocks noChangeAspect="1"/>
          </p:cNvPicPr>
          <p:nvPr/>
        </p:nvPicPr>
        <p:blipFill>
          <a:blip r:embed="rId3"/>
          <a:stretch>
            <a:fillRect/>
          </a:stretch>
        </p:blipFill>
        <p:spPr>
          <a:xfrm>
            <a:off x="11179976" y="5778914"/>
            <a:ext cx="1012024" cy="1079086"/>
          </a:xfrm>
          <a:prstGeom prst="rect">
            <a:avLst/>
          </a:prstGeom>
        </p:spPr>
      </p:pic>
    </p:spTree>
    <p:extLst>
      <p:ext uri="{BB962C8B-B14F-4D97-AF65-F5344CB8AC3E}">
        <p14:creationId xmlns:p14="http://schemas.microsoft.com/office/powerpoint/2010/main" val="3836205797"/>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taking a selfie with a shirtless person&#10;&#10;Description automatically generated with medium confidence">
            <a:extLst>
              <a:ext uri="{FF2B5EF4-FFF2-40B4-BE49-F238E27FC236}">
                <a16:creationId xmlns:a16="http://schemas.microsoft.com/office/drawing/2014/main" id="{CBC1A923-1EF8-4A0E-9383-A6FDADFDD5F6}"/>
              </a:ext>
            </a:extLst>
          </p:cNvPr>
          <p:cNvPicPr>
            <a:picLocks noChangeAspect="1"/>
          </p:cNvPicPr>
          <p:nvPr/>
        </p:nvPicPr>
        <p:blipFill rotWithShape="1">
          <a:blip r:embed="rId2">
            <a:extLst>
              <a:ext uri="{28A0092B-C50C-407E-A947-70E740481C1C}">
                <a14:useLocalDpi xmlns:a14="http://schemas.microsoft.com/office/drawing/2010/main" val="0"/>
              </a:ext>
            </a:extLst>
          </a:blip>
          <a:srcRect t="75" b="43686"/>
          <a:stretch/>
        </p:blipFill>
        <p:spPr>
          <a:xfrm>
            <a:off x="20" y="1282"/>
            <a:ext cx="12191980" cy="6856718"/>
          </a:xfrm>
          <a:prstGeom prst="rect">
            <a:avLst/>
          </a:prstGeom>
        </p:spPr>
      </p:pic>
    </p:spTree>
    <p:extLst>
      <p:ext uri="{BB962C8B-B14F-4D97-AF65-F5344CB8AC3E}">
        <p14:creationId xmlns:p14="http://schemas.microsoft.com/office/powerpoint/2010/main" val="168277295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E8BB5-425B-4EBD-A2A1-869AE1598A1D}"/>
              </a:ext>
            </a:extLst>
          </p:cNvPr>
          <p:cNvSpPr>
            <a:spLocks noGrp="1"/>
          </p:cNvSpPr>
          <p:nvPr>
            <p:ph idx="1"/>
          </p:nvPr>
        </p:nvSpPr>
        <p:spPr>
          <a:xfrm>
            <a:off x="677334" y="843379"/>
            <a:ext cx="8596668" cy="5197983"/>
          </a:xfrm>
        </p:spPr>
        <p:txBody>
          <a:bodyPr>
            <a:normAutofit/>
          </a:bodyPr>
          <a:lstStyle/>
          <a:p>
            <a:r>
              <a:rPr lang="en-US" sz="3200"/>
              <a:t>Client has is moderately aged, with mostly skin laxity being signs of problematic aging.  </a:t>
            </a:r>
          </a:p>
          <a:p>
            <a:r>
              <a:rPr lang="en-US" sz="3200"/>
              <a:t>Client received Brightening and Lightening multi-acid peel 2 layers to her face and neck. First photo is day 1. Second photo is two weeks later after peeling is complete.</a:t>
            </a:r>
          </a:p>
          <a:p>
            <a:endParaRPr lang="en-US" sz="3200"/>
          </a:p>
          <a:p>
            <a:r>
              <a:rPr lang="en-US" sz="2000"/>
              <a:t>               Photo Credit: Queen Taylor Cosmeceuticals</a:t>
            </a:r>
          </a:p>
        </p:txBody>
      </p:sp>
    </p:spTree>
    <p:extLst>
      <p:ext uri="{BB962C8B-B14F-4D97-AF65-F5344CB8AC3E}">
        <p14:creationId xmlns:p14="http://schemas.microsoft.com/office/powerpoint/2010/main" val="18724293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posing&#10;&#10;Description automatically generated">
            <a:extLst>
              <a:ext uri="{FF2B5EF4-FFF2-40B4-BE49-F238E27FC236}">
                <a16:creationId xmlns:a16="http://schemas.microsoft.com/office/drawing/2014/main" id="{2A646DD3-C017-45AA-B15B-FADB65F9C8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19" r="1" b="19299"/>
          <a:stretch/>
        </p:blipFill>
        <p:spPr>
          <a:xfrm>
            <a:off x="455659" y="662940"/>
            <a:ext cx="11055096" cy="5715000"/>
          </a:xfrm>
          <a:prstGeom prst="rect">
            <a:avLst/>
          </a:prstGeom>
        </p:spPr>
      </p:pic>
    </p:spTree>
    <p:extLst>
      <p:ext uri="{BB962C8B-B14F-4D97-AF65-F5344CB8AC3E}">
        <p14:creationId xmlns:p14="http://schemas.microsoft.com/office/powerpoint/2010/main" val="1190501308"/>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C942-4693-41F5-BC37-1AB842ECD571}"/>
              </a:ext>
            </a:extLst>
          </p:cNvPr>
          <p:cNvSpPr>
            <a:spLocks noGrp="1"/>
          </p:cNvSpPr>
          <p:nvPr>
            <p:ph type="title"/>
          </p:nvPr>
        </p:nvSpPr>
        <p:spPr/>
        <p:txBody>
          <a:bodyPr anchor="t">
            <a:normAutofit/>
          </a:bodyPr>
          <a:lstStyle/>
          <a:p>
            <a:br>
              <a:rPr lang="en-US">
                <a:solidFill>
                  <a:schemeClr val="tx1"/>
                </a:solidFill>
              </a:rPr>
            </a:br>
            <a:r>
              <a:rPr lang="en-US">
                <a:solidFill>
                  <a:schemeClr val="tx1"/>
                </a:solidFill>
              </a:rPr>
              <a:t>Day1                Day 14</a:t>
            </a:r>
          </a:p>
        </p:txBody>
      </p:sp>
      <p:pic>
        <p:nvPicPr>
          <p:cNvPr id="5" name="Content Placeholder 4" descr="A picture containing person, posing&#10;&#10;Description automatically generated">
            <a:extLst>
              <a:ext uri="{FF2B5EF4-FFF2-40B4-BE49-F238E27FC236}">
                <a16:creationId xmlns:a16="http://schemas.microsoft.com/office/drawing/2014/main" id="{6EF21ED5-B2D4-4302-82F3-14F1FCA682CA}"/>
              </a:ext>
            </a:extLst>
          </p:cNvPr>
          <p:cNvPicPr>
            <a:picLocks noChangeAspect="1"/>
          </p:cNvPicPr>
          <p:nvPr/>
        </p:nvPicPr>
        <p:blipFill rotWithShape="1">
          <a:blip r:embed="rId2">
            <a:extLst>
              <a:ext uri="{28A0092B-C50C-407E-A947-70E740481C1C}">
                <a14:useLocalDpi xmlns:a14="http://schemas.microsoft.com/office/drawing/2010/main" val="0"/>
              </a:ext>
            </a:extLst>
          </a:blip>
          <a:srcRect r="2910" b="-2"/>
          <a:stretch/>
        </p:blipFill>
        <p:spPr>
          <a:xfrm>
            <a:off x="519678" y="1930400"/>
            <a:ext cx="5423429" cy="3882362"/>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328E6C0E-7645-4B1C-BC0E-F68A785F14B6}"/>
                  </a:ext>
                </a:extLst>
              </p:cNvPr>
              <p:cNvGraphicFramePr>
                <a:graphicFrameLocks noChangeAspect="1"/>
              </p:cNvGraphicFramePr>
              <p:nvPr>
                <p:extLst>
                  <p:ext uri="{D42A27DB-BD31-4B8C-83A1-F6EECF244321}">
                    <p14:modId xmlns:p14="http://schemas.microsoft.com/office/powerpoint/2010/main" val="2167097909"/>
                  </p:ext>
                </p:extLst>
              </p:nvPr>
            </p:nvGraphicFramePr>
            <p:xfrm>
              <a:off x="7435273" y="4042843"/>
              <a:ext cx="3048000" cy="1714500"/>
            </p:xfrm>
            <a:graphic>
              <a:graphicData uri="http://schemas.microsoft.com/office/powerpoint/2016/slidezoom">
                <pslz:sldZm>
                  <pslz:sldZmObj sldId="296" cId="173893895">
                    <pslz:zmPr id="{F9C5A0AE-4DED-4FD6-9CF2-F4CB034B3CCB}"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hlinkClick r:id="rId4" action="ppaction://hlinksldjump"/>
                <a:extLst>
                  <a:ext uri="{FF2B5EF4-FFF2-40B4-BE49-F238E27FC236}">
                    <a16:creationId xmlns:a16="http://schemas.microsoft.com/office/drawing/2014/main" id="{328E6C0E-7645-4B1C-BC0E-F68A785F14B6}"/>
                  </a:ext>
                </a:extLst>
              </p:cNvPr>
              <p:cNvPicPr>
                <a:picLocks noGrp="1" noRot="1" noChangeAspect="1" noMove="1" noResize="1" noEditPoints="1" noAdjustHandles="1" noChangeArrowheads="1" noChangeShapeType="1"/>
              </p:cNvPicPr>
              <p:nvPr/>
            </p:nvPicPr>
            <p:blipFill>
              <a:blip r:embed="rId3"/>
              <a:stretch>
                <a:fillRect/>
              </a:stretch>
            </p:blipFill>
            <p:spPr>
              <a:xfrm>
                <a:off x="7435273" y="404284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73893895"/>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D6522-01A8-46D1-A575-A270F84E04B5}"/>
              </a:ext>
            </a:extLst>
          </p:cNvPr>
          <p:cNvSpPr>
            <a:spLocks noGrp="1"/>
          </p:cNvSpPr>
          <p:nvPr>
            <p:ph idx="1"/>
          </p:nvPr>
        </p:nvSpPr>
        <p:spPr>
          <a:xfrm>
            <a:off x="544285" y="337456"/>
            <a:ext cx="11647715" cy="6520544"/>
          </a:xfrm>
        </p:spPr>
        <p:txBody>
          <a:bodyPr/>
          <a:lstStyle/>
          <a:p>
            <a:pPr marL="0" indent="0">
              <a:buNone/>
            </a:pPr>
            <a:endParaRPr lang="en-US"/>
          </a:p>
        </p:txBody>
      </p:sp>
      <p:sp>
        <p:nvSpPr>
          <p:cNvPr id="5" name="TextBox 4">
            <a:extLst>
              <a:ext uri="{FF2B5EF4-FFF2-40B4-BE49-F238E27FC236}">
                <a16:creationId xmlns:a16="http://schemas.microsoft.com/office/drawing/2014/main" id="{8B23933C-64CB-4307-ADE3-ACDAB3E12F62}"/>
              </a:ext>
            </a:extLst>
          </p:cNvPr>
          <p:cNvSpPr txBox="1"/>
          <p:nvPr/>
        </p:nvSpPr>
        <p:spPr>
          <a:xfrm>
            <a:off x="2901043" y="1299980"/>
            <a:ext cx="6096000" cy="3385542"/>
          </a:xfrm>
          <a:prstGeom prst="rect">
            <a:avLst/>
          </a:prstGeom>
          <a:noFill/>
        </p:spPr>
        <p:txBody>
          <a:bodyPr wrap="square">
            <a:spAutoFit/>
          </a:bodyPr>
          <a:lstStyle/>
          <a:p>
            <a:pPr algn="ctr"/>
            <a:endParaRPr lang="en-US" sz="2800" b="1"/>
          </a:p>
          <a:p>
            <a:pPr algn="ctr"/>
            <a:endParaRPr lang="en-US" sz="2800" b="1"/>
          </a:p>
          <a:p>
            <a:pPr algn="ctr"/>
            <a:r>
              <a:rPr lang="en-US" sz="2800" b="1">
                <a:latin typeface="Calibri" panose="020F0502020204030204" pitchFamily="34" charset="0"/>
                <a:cs typeface="Calibri" panose="020F0502020204030204" pitchFamily="34" charset="0"/>
              </a:rPr>
              <a:t>Client has been using QT product line prior to Revive Peel </a:t>
            </a:r>
          </a:p>
          <a:p>
            <a:pPr algn="ctr"/>
            <a:endParaRPr lang="en-US" sz="2800" b="1">
              <a:latin typeface="Calibri" panose="020F0502020204030204" pitchFamily="34" charset="0"/>
              <a:cs typeface="Calibri" panose="020F0502020204030204" pitchFamily="34" charset="0"/>
            </a:endParaRPr>
          </a:p>
          <a:p>
            <a:pPr algn="ctr"/>
            <a:r>
              <a:rPr lang="en-US" sz="2800" b="1">
                <a:latin typeface="Calibri" panose="020F0502020204030204" pitchFamily="34" charset="0"/>
                <a:cs typeface="Calibri" panose="020F0502020204030204" pitchFamily="34" charset="0"/>
              </a:rPr>
              <a:t>Photo #1: After 1st  Revive Peel</a:t>
            </a:r>
          </a:p>
          <a:p>
            <a:pPr algn="ctr"/>
            <a:endParaRPr lang="en-US" sz="2800" b="1">
              <a:latin typeface="Calibri" panose="020F0502020204030204" pitchFamily="34" charset="0"/>
              <a:cs typeface="Calibri" panose="020F0502020204030204" pitchFamily="34" charset="0"/>
            </a:endParaRPr>
          </a:p>
          <a:p>
            <a:pPr algn="ctr"/>
            <a:r>
              <a:rPr lang="en-US">
                <a:latin typeface="Calibri" panose="020F0502020204030204" pitchFamily="34" charset="0"/>
                <a:cs typeface="Calibri" panose="020F0502020204030204" pitchFamily="34" charset="0"/>
              </a:rPr>
              <a:t>Photo Credit: Sheryl Fluegeman</a:t>
            </a:r>
          </a:p>
        </p:txBody>
      </p:sp>
      <p:pic>
        <p:nvPicPr>
          <p:cNvPr id="6" name="Picture 5">
            <a:extLst>
              <a:ext uri="{FF2B5EF4-FFF2-40B4-BE49-F238E27FC236}">
                <a16:creationId xmlns:a16="http://schemas.microsoft.com/office/drawing/2014/main" id="{D40DA6E4-374A-43A0-82EF-B7C1E18A16B4}"/>
              </a:ext>
            </a:extLst>
          </p:cNvPr>
          <p:cNvPicPr>
            <a:picLocks noChangeAspect="1"/>
          </p:cNvPicPr>
          <p:nvPr/>
        </p:nvPicPr>
        <p:blipFill>
          <a:blip r:embed="rId2"/>
          <a:stretch>
            <a:fillRect/>
          </a:stretch>
        </p:blipFill>
        <p:spPr>
          <a:xfrm>
            <a:off x="11179976" y="5778914"/>
            <a:ext cx="1012024" cy="1079086"/>
          </a:xfrm>
          <a:prstGeom prst="rect">
            <a:avLst/>
          </a:prstGeom>
        </p:spPr>
      </p:pic>
    </p:spTree>
    <p:extLst>
      <p:ext uri="{BB962C8B-B14F-4D97-AF65-F5344CB8AC3E}">
        <p14:creationId xmlns:p14="http://schemas.microsoft.com/office/powerpoint/2010/main" val="36259271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44E2-0F0D-4736-AFDF-71C18F4E10E2}"/>
              </a:ext>
            </a:extLst>
          </p:cNvPr>
          <p:cNvSpPr>
            <a:spLocks noGrp="1"/>
          </p:cNvSpPr>
          <p:nvPr>
            <p:ph type="title"/>
          </p:nvPr>
        </p:nvSpPr>
        <p:spPr>
          <a:xfrm>
            <a:off x="677333" y="609600"/>
            <a:ext cx="8795439" cy="3715820"/>
          </a:xfrm>
        </p:spPr>
        <p:txBody>
          <a:bodyPr>
            <a:normAutofit/>
          </a:bodyPr>
          <a:lstStyle/>
          <a:p>
            <a:r>
              <a:rPr lang="en-US" sz="2700">
                <a:solidFill>
                  <a:schemeClr val="tx2"/>
                </a:solidFill>
              </a:rPr>
              <a:t>Client has PIH &amp; PIE+ Post Inflammatory Hyperpigmentation, client started a sun block and </a:t>
            </a:r>
            <a:r>
              <a:rPr lang="en-US" sz="2700" err="1">
                <a:solidFill>
                  <a:schemeClr val="tx2"/>
                </a:solidFill>
              </a:rPr>
              <a:t>tyronaise</a:t>
            </a:r>
            <a:r>
              <a:rPr lang="en-US" sz="2700">
                <a:solidFill>
                  <a:schemeClr val="tx2"/>
                </a:solidFill>
              </a:rPr>
              <a:t> inhibitor regime two weeks prior to the peel. She received Queen Taylor Cosmeceuticals Brightening &amp; Lightening Multi-Acid Peel. The first photo is Day 1 The 2</a:t>
            </a:r>
            <a:r>
              <a:rPr lang="en-US" sz="2700" baseline="30000">
                <a:solidFill>
                  <a:schemeClr val="tx2"/>
                </a:solidFill>
              </a:rPr>
              <a:t>nd</a:t>
            </a:r>
            <a:r>
              <a:rPr lang="en-US" sz="2700">
                <a:solidFill>
                  <a:schemeClr val="tx2"/>
                </a:solidFill>
              </a:rPr>
              <a:t> photo is day 10 client received two coats and peeled for approx. 5-6 days</a:t>
            </a:r>
            <a:br>
              <a:rPr lang="en-US" sz="2200">
                <a:solidFill>
                  <a:schemeClr val="tx1"/>
                </a:solidFill>
              </a:rPr>
            </a:br>
            <a:r>
              <a:rPr lang="en-US" sz="2200">
                <a:solidFill>
                  <a:schemeClr val="tx1"/>
                </a:solidFill>
              </a:rPr>
              <a:t>                                    </a:t>
            </a:r>
            <a:br>
              <a:rPr lang="en-US" sz="2200">
                <a:solidFill>
                  <a:schemeClr val="tx1"/>
                </a:solidFill>
              </a:rPr>
            </a:br>
            <a:r>
              <a:rPr lang="en-US" sz="2200">
                <a:solidFill>
                  <a:schemeClr val="tx1"/>
                </a:solidFill>
              </a:rPr>
              <a:t>                                     Photo Credit- Queen Taylor Cosmeceuticals</a:t>
            </a:r>
          </a:p>
        </p:txBody>
      </p:sp>
    </p:spTree>
    <p:extLst>
      <p:ext uri="{BB962C8B-B14F-4D97-AF65-F5344CB8AC3E}">
        <p14:creationId xmlns:p14="http://schemas.microsoft.com/office/powerpoint/2010/main" val="2091323196"/>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C371B2-E221-4EFE-AD4F-32F7F6767D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875" b="21875"/>
          <a:stretch/>
        </p:blipFill>
        <p:spPr>
          <a:xfrm>
            <a:off x="-3156" y="159978"/>
            <a:ext cx="12195156" cy="6859777"/>
          </a:xfrm>
          <a:prstGeom prst="rect">
            <a:avLst/>
          </a:prstGeom>
        </p:spPr>
      </p:pic>
    </p:spTree>
    <p:extLst>
      <p:ext uri="{BB962C8B-B14F-4D97-AF65-F5344CB8AC3E}">
        <p14:creationId xmlns:p14="http://schemas.microsoft.com/office/powerpoint/2010/main" val="395912657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collage of a person and a child&#10;&#10;Description automatically generated with medium confidence">
            <a:extLst>
              <a:ext uri="{FF2B5EF4-FFF2-40B4-BE49-F238E27FC236}">
                <a16:creationId xmlns:a16="http://schemas.microsoft.com/office/drawing/2014/main" id="{01750EFE-6D2E-4F77-A06F-A5AFD43BF227}"/>
              </a:ext>
            </a:extLst>
          </p:cNvPr>
          <p:cNvPicPr>
            <a:picLocks noChangeAspect="1"/>
          </p:cNvPicPr>
          <p:nvPr/>
        </p:nvPicPr>
        <p:blipFill rotWithShape="1">
          <a:blip r:embed="rId2">
            <a:extLst>
              <a:ext uri="{28A0092B-C50C-407E-A947-70E740481C1C}">
                <a14:useLocalDpi xmlns:a14="http://schemas.microsoft.com/office/drawing/2010/main" val="0"/>
              </a:ext>
            </a:extLst>
          </a:blip>
          <a:srcRect l="9238" r="1209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613866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FC3BE0-EDA1-478B-B14D-39F211FE1700}"/>
              </a:ext>
            </a:extLst>
          </p:cNvPr>
          <p:cNvSpPr>
            <a:spLocks noGrp="1"/>
          </p:cNvSpPr>
          <p:nvPr>
            <p:ph idx="1"/>
          </p:nvPr>
        </p:nvSpPr>
        <p:spPr>
          <a:xfrm>
            <a:off x="677334" y="785813"/>
            <a:ext cx="8596668" cy="5255549"/>
          </a:xfrm>
        </p:spPr>
        <p:txBody>
          <a:bodyPr/>
          <a:lstStyle/>
          <a:p>
            <a:pPr marL="0" indent="0" algn="ctr">
              <a:buNone/>
            </a:pPr>
            <a:endParaRPr lang="en-US" b="1"/>
          </a:p>
          <a:p>
            <a:pPr marL="0" indent="0" algn="ctr">
              <a:buNone/>
            </a:pPr>
            <a:r>
              <a:rPr lang="en-US" b="1">
                <a:latin typeface="Calibri" panose="020F0502020204030204" pitchFamily="34" charset="0"/>
                <a:cs typeface="Calibri" panose="020F0502020204030204" pitchFamily="34" charset="0"/>
              </a:rPr>
              <a:t>Brightening &amp; Lightening Multi-Acid Medical Peel 1.0 pH 2 Layers </a:t>
            </a:r>
          </a:p>
          <a:p>
            <a:pPr marL="0" indent="0" algn="ctr">
              <a:buNone/>
            </a:pPr>
            <a:r>
              <a:rPr lang="en-US" b="1">
                <a:latin typeface="Calibri" panose="020F0502020204030204" pitchFamily="34" charset="0"/>
                <a:cs typeface="Calibri" panose="020F0502020204030204" pitchFamily="34" charset="0"/>
              </a:rPr>
              <a:t>Day 1 after Peel  </a:t>
            </a:r>
          </a:p>
          <a:p>
            <a:pPr marL="0" indent="0" algn="ctr">
              <a:buNone/>
            </a:pPr>
            <a:r>
              <a:rPr lang="en-US" b="1">
                <a:latin typeface="Calibri" panose="020F0502020204030204" pitchFamily="34" charset="0"/>
                <a:cs typeface="Calibri" panose="020F0502020204030204" pitchFamily="34" charset="0"/>
              </a:rPr>
              <a:t>Day 15 After Peel</a:t>
            </a:r>
          </a:p>
          <a:p>
            <a:pPr marL="0" indent="0" algn="ctr">
              <a:buNone/>
            </a:pPr>
            <a:r>
              <a:rPr lang="en-US"/>
              <a:t> </a:t>
            </a:r>
          </a:p>
          <a:p>
            <a:pPr marL="0" indent="0" algn="ctr">
              <a:buNone/>
            </a:pPr>
            <a:r>
              <a:rPr lang="en-US">
                <a:latin typeface="Calibri" panose="020F0502020204030204" pitchFamily="34" charset="0"/>
                <a:cs typeface="Calibri" panose="020F0502020204030204" pitchFamily="34" charset="0"/>
              </a:rPr>
              <a:t>Photo Credit: Queen Taylor Cosmeceuticals</a:t>
            </a:r>
          </a:p>
          <a:p>
            <a:endParaRPr lang="en-US"/>
          </a:p>
        </p:txBody>
      </p:sp>
    </p:spTree>
    <p:extLst>
      <p:ext uri="{BB962C8B-B14F-4D97-AF65-F5344CB8AC3E}">
        <p14:creationId xmlns:p14="http://schemas.microsoft.com/office/powerpoint/2010/main" val="163617589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person, posing, young, smiling&#10;&#10;Description automatically generated">
            <a:extLst>
              <a:ext uri="{FF2B5EF4-FFF2-40B4-BE49-F238E27FC236}">
                <a16:creationId xmlns:a16="http://schemas.microsoft.com/office/drawing/2014/main" id="{2B8FEA0E-0CF6-424C-B81E-48D1725CE1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037" y="1061817"/>
            <a:ext cx="7116877" cy="4590386"/>
          </a:xfrm>
          <a:prstGeom prst="rect">
            <a:avLst/>
          </a:prstGeom>
        </p:spPr>
      </p:pic>
    </p:spTree>
    <p:extLst>
      <p:ext uri="{BB962C8B-B14F-4D97-AF65-F5344CB8AC3E}">
        <p14:creationId xmlns:p14="http://schemas.microsoft.com/office/powerpoint/2010/main" val="169028745"/>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10;&#10;Description automatically generated">
            <a:extLst>
              <a:ext uri="{FF2B5EF4-FFF2-40B4-BE49-F238E27FC236}">
                <a16:creationId xmlns:a16="http://schemas.microsoft.com/office/drawing/2014/main" id="{6DF0C37E-208F-4F01-854B-615BD64C7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13" y="0"/>
            <a:ext cx="12192000" cy="6747641"/>
          </a:xfrm>
        </p:spPr>
      </p:pic>
      <p:pic>
        <p:nvPicPr>
          <p:cNvPr id="6" name="Picture 5">
            <a:extLst>
              <a:ext uri="{FF2B5EF4-FFF2-40B4-BE49-F238E27FC236}">
                <a16:creationId xmlns:a16="http://schemas.microsoft.com/office/drawing/2014/main" id="{41066B50-C1DB-49D8-8562-EB3C96B5FCF7}"/>
              </a:ext>
            </a:extLst>
          </p:cNvPr>
          <p:cNvPicPr>
            <a:picLocks noChangeAspect="1"/>
          </p:cNvPicPr>
          <p:nvPr/>
        </p:nvPicPr>
        <p:blipFill>
          <a:blip r:embed="rId3"/>
          <a:stretch>
            <a:fillRect/>
          </a:stretch>
        </p:blipFill>
        <p:spPr>
          <a:xfrm>
            <a:off x="11064363" y="5724485"/>
            <a:ext cx="1012024" cy="1079086"/>
          </a:xfrm>
          <a:prstGeom prst="rect">
            <a:avLst/>
          </a:prstGeom>
        </p:spPr>
      </p:pic>
    </p:spTree>
    <p:extLst>
      <p:ext uri="{BB962C8B-B14F-4D97-AF65-F5344CB8AC3E}">
        <p14:creationId xmlns:p14="http://schemas.microsoft.com/office/powerpoint/2010/main" val="290991547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0DD22-8A16-430A-959A-796019A81E55}"/>
              </a:ext>
            </a:extLst>
          </p:cNvPr>
          <p:cNvSpPr>
            <a:spLocks noGrp="1"/>
          </p:cNvSpPr>
          <p:nvPr>
            <p:ph idx="1"/>
          </p:nvPr>
        </p:nvSpPr>
        <p:spPr>
          <a:xfrm>
            <a:off x="677334" y="390617"/>
            <a:ext cx="8596668" cy="6371690"/>
          </a:xfrm>
        </p:spPr>
        <p:txBody>
          <a:bodyPr>
            <a:normAutofit fontScale="77500" lnSpcReduction="20000"/>
          </a:bodyPr>
          <a:lstStyle/>
          <a:p>
            <a:pPr algn="l"/>
            <a:endParaRPr lang="en-US" b="0" i="0">
              <a:solidFill>
                <a:srgbClr val="222222"/>
              </a:solidFill>
              <a:effectLst/>
              <a:latin typeface="Arial" panose="020B0604020202020204" pitchFamily="34" charset="0"/>
            </a:endParaRPr>
          </a:p>
          <a:p>
            <a:pPr algn="l"/>
            <a:r>
              <a:rPr lang="en-US" b="1" i="0">
                <a:solidFill>
                  <a:srgbClr val="222222"/>
                </a:solidFill>
                <a:effectLst/>
                <a:latin typeface="Arial" panose="020B0604020202020204" pitchFamily="34" charset="0"/>
              </a:rPr>
              <a:t>The Lady Is Using Copper Mist </a:t>
            </a:r>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Had been using for approximately</a:t>
            </a:r>
          </a:p>
          <a:p>
            <a:pPr algn="l"/>
            <a:r>
              <a:rPr lang="en-US" b="0" i="0">
                <a:solidFill>
                  <a:srgbClr val="222222"/>
                </a:solidFill>
                <a:effectLst/>
                <a:latin typeface="Arial" panose="020B0604020202020204" pitchFamily="34" charset="0"/>
              </a:rPr>
              <a:t> 1 month 1-2 x a day</a:t>
            </a:r>
          </a:p>
          <a:p>
            <a:pPr algn="l"/>
            <a:r>
              <a:rPr lang="en-US" b="0" i="0">
                <a:solidFill>
                  <a:srgbClr val="222222"/>
                </a:solidFill>
                <a:effectLst/>
                <a:latin typeface="Arial" panose="020B0604020202020204" pitchFamily="34" charset="0"/>
              </a:rPr>
              <a:t>Has Vitiligo</a:t>
            </a:r>
          </a:p>
          <a:p>
            <a:pPr algn="l"/>
            <a:r>
              <a:rPr lang="en-US" b="0" i="0">
                <a:solidFill>
                  <a:srgbClr val="222222"/>
                </a:solidFill>
                <a:effectLst/>
                <a:latin typeface="Arial" panose="020B0604020202020204" pitchFamily="34" charset="0"/>
              </a:rPr>
              <a:t>Why it works: Copper is needed for every cell in the human body to make cells, hair, melanin...)</a:t>
            </a:r>
          </a:p>
          <a:p>
            <a:pPr algn="l"/>
            <a:r>
              <a:rPr lang="en-US" b="0" i="0">
                <a:solidFill>
                  <a:srgbClr val="222222"/>
                </a:solidFill>
                <a:effectLst/>
                <a:latin typeface="Arial" panose="020B0604020202020204" pitchFamily="34" charset="0"/>
              </a:rPr>
              <a:t>Copper mist is not for skin that is hyperpigmented it will make more pigment as you see here. If you are fighting hyperpigmentation use Antioxidant Gold Mist. Copper Mist is great to use on even skin for anti-aging.</a:t>
            </a:r>
          </a:p>
          <a:p>
            <a:pPr algn="l"/>
            <a:r>
              <a:rPr lang="en-US" b="0" i="0">
                <a:solidFill>
                  <a:srgbClr val="222222"/>
                </a:solidFill>
                <a:effectLst/>
                <a:latin typeface="Arial" panose="020B0604020202020204" pitchFamily="34" charset="0"/>
              </a:rPr>
              <a:t>Copper mist is producing pigment  and  filling in the vitiligo spots after just one month with pigment</a:t>
            </a:r>
          </a:p>
          <a:p>
            <a:pPr algn="l"/>
            <a:r>
              <a:rPr lang="en-US" b="0" i="0">
                <a:solidFill>
                  <a:srgbClr val="222222"/>
                </a:solidFill>
                <a:effectLst/>
                <a:latin typeface="Arial" panose="020B0604020202020204" pitchFamily="34" charset="0"/>
              </a:rPr>
              <a:t>Copper mist is stimulating the skin to make more pigment and the skin is getting darker.</a:t>
            </a:r>
          </a:p>
          <a:p>
            <a:pPr algn="l"/>
            <a:r>
              <a:rPr lang="en-US">
                <a:solidFill>
                  <a:srgbClr val="222222"/>
                </a:solidFill>
                <a:latin typeface="Arial" panose="020B0604020202020204" pitchFamily="34" charset="0"/>
              </a:rPr>
              <a:t>Make sure the skin has vitiligo and not Tinea versicolor/sunspots- which is know as sunspots this is a fundus or a yeast that attacks the melanocyte cells if the client has this use Silver mist</a:t>
            </a:r>
          </a:p>
          <a:p>
            <a:pPr algn="l"/>
            <a:r>
              <a:rPr lang="en-US">
                <a:solidFill>
                  <a:srgbClr val="222222"/>
                </a:solidFill>
                <a:latin typeface="Arial" panose="020B0604020202020204" pitchFamily="34" charset="0"/>
              </a:rPr>
              <a:t>                      Photo Credit by </a:t>
            </a:r>
            <a:r>
              <a:rPr lang="en-US" i="0">
                <a:solidFill>
                  <a:srgbClr val="222222"/>
                </a:solidFill>
                <a:effectLst/>
                <a:latin typeface="Arial" panose="020B0604020202020204" pitchFamily="34" charset="0"/>
              </a:rPr>
              <a:t>Brenda </a:t>
            </a:r>
            <a:r>
              <a:rPr lang="en-US" i="0" err="1">
                <a:solidFill>
                  <a:srgbClr val="222222"/>
                </a:solidFill>
                <a:effectLst/>
                <a:latin typeface="Arial" panose="020B0604020202020204" pitchFamily="34" charset="0"/>
              </a:rPr>
              <a:t>Gianangeli</a:t>
            </a:r>
            <a:endParaRPr lang="en-US">
              <a:solidFill>
                <a:srgbClr val="222222"/>
              </a:solidFill>
              <a:latin typeface="Arial" panose="020B0604020202020204" pitchFamily="34" charset="0"/>
            </a:endParaRPr>
          </a:p>
          <a:p>
            <a:pPr algn="l"/>
            <a:endParaRPr lang="en-US" b="0" i="0">
              <a:solidFill>
                <a:srgbClr val="222222"/>
              </a:solidFill>
              <a:effectLst/>
              <a:latin typeface="Arial" panose="020B0604020202020204" pitchFamily="34" charset="0"/>
            </a:endParaRPr>
          </a:p>
          <a:p>
            <a:pPr algn="l"/>
            <a:endParaRPr lang="en-US" b="0" i="0">
              <a:solidFill>
                <a:srgbClr val="222222"/>
              </a:solidFill>
              <a:effectLst/>
              <a:latin typeface="Arial" panose="020B0604020202020204" pitchFamily="34" charset="0"/>
            </a:endParaRPr>
          </a:p>
          <a:p>
            <a:endParaRPr lang="en-US"/>
          </a:p>
        </p:txBody>
      </p:sp>
    </p:spTree>
    <p:extLst>
      <p:ext uri="{BB962C8B-B14F-4D97-AF65-F5344CB8AC3E}">
        <p14:creationId xmlns:p14="http://schemas.microsoft.com/office/powerpoint/2010/main" val="2325672151"/>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E666E3-F6BB-4ACA-BBCE-20EDEBF59E35}"/>
              </a:ext>
            </a:extLst>
          </p:cNvPr>
          <p:cNvSpPr>
            <a:spLocks noGrp="1"/>
          </p:cNvSpPr>
          <p:nvPr>
            <p:ph idx="1"/>
          </p:nvPr>
        </p:nvSpPr>
        <p:spPr>
          <a:xfrm>
            <a:off x="488438" y="599207"/>
            <a:ext cx="10781968" cy="5179707"/>
          </a:xfrm>
          <a:blipFill>
            <a:blip r:embed="rId2"/>
            <a:stretch>
              <a:fillRect/>
            </a:stretch>
          </a:blipFill>
        </p:spPr>
        <p:txBody>
          <a:bodyPr/>
          <a:lstStyle/>
          <a:p>
            <a:pPr marL="0" indent="0" algn="ctr">
              <a:buNone/>
            </a:pPr>
            <a:endParaRPr lang="en-US" sz="2800" b="1"/>
          </a:p>
          <a:p>
            <a:pPr marL="0" indent="0" algn="ctr">
              <a:buNone/>
            </a:pPr>
            <a:endParaRPr lang="en-US" b="1"/>
          </a:p>
          <a:p>
            <a:pPr marL="0" indent="0" algn="ctr">
              <a:buNone/>
            </a:pPr>
            <a:endParaRPr lang="en-US" sz="2800" b="1"/>
          </a:p>
          <a:p>
            <a:pPr marL="0" indent="0" algn="ctr">
              <a:buNone/>
            </a:pPr>
            <a:r>
              <a:rPr lang="en-US" sz="2800" b="1">
                <a:latin typeface="Calibri" panose="020F0502020204030204" pitchFamily="34" charset="0"/>
                <a:cs typeface="Calibri" panose="020F0502020204030204" pitchFamily="34" charset="0"/>
              </a:rPr>
              <a:t>Revive Peel is our Esthetician Peel 30% Glycolic Acid @ 3.0 pH</a:t>
            </a:r>
          </a:p>
          <a:p>
            <a:pPr marL="0" indent="0" algn="ctr">
              <a:buNone/>
            </a:pPr>
            <a:endParaRPr lang="en-US" b="1">
              <a:latin typeface="Calibri" panose="020F0502020204030204" pitchFamily="34" charset="0"/>
              <a:cs typeface="Calibri" panose="020F0502020204030204" pitchFamily="34" charset="0"/>
            </a:endParaRPr>
          </a:p>
          <a:p>
            <a:pPr marL="0" indent="0" algn="ctr">
              <a:buNone/>
            </a:pPr>
            <a:r>
              <a:rPr lang="en-US" sz="2800" b="1">
                <a:latin typeface="Calibri" panose="020F0502020204030204" pitchFamily="34" charset="0"/>
                <a:cs typeface="Calibri" panose="020F0502020204030204" pitchFamily="34" charset="0"/>
              </a:rPr>
              <a:t>Sold in a series of four weekly treatments.</a:t>
            </a:r>
          </a:p>
          <a:p>
            <a:pPr marL="0" indent="0" algn="ctr">
              <a:buNone/>
            </a:pPr>
            <a:endParaRPr lang="en-US" sz="2800" b="1">
              <a:latin typeface="Calibri" panose="020F0502020204030204" pitchFamily="34" charset="0"/>
              <a:cs typeface="Calibri" panose="020F0502020204030204" pitchFamily="34" charset="0"/>
            </a:endParaRPr>
          </a:p>
          <a:p>
            <a:pPr marL="0" indent="0" algn="ctr">
              <a:buNone/>
            </a:pPr>
            <a:r>
              <a:rPr lang="en-US" sz="2800" b="1">
                <a:latin typeface="Calibri" panose="020F0502020204030204" pitchFamily="34" charset="0"/>
                <a:cs typeface="Calibri" panose="020F0502020204030204" pitchFamily="34" charset="0"/>
              </a:rPr>
              <a:t>Photo #2: Before, Third Revive Peel</a:t>
            </a:r>
          </a:p>
          <a:p>
            <a:pPr marL="0" indent="0" algn="ctr">
              <a:buNone/>
            </a:pPr>
            <a:endParaRPr lang="en-US" sz="1800">
              <a:latin typeface="Calibri" panose="020F0502020204030204" pitchFamily="34" charset="0"/>
              <a:cs typeface="Calibri" panose="020F0502020204030204" pitchFamily="34" charset="0"/>
            </a:endParaRPr>
          </a:p>
          <a:p>
            <a:pPr marL="0" indent="0" algn="ctr">
              <a:buNone/>
            </a:pPr>
            <a:r>
              <a:rPr lang="en-US" sz="1800">
                <a:latin typeface="Calibri" panose="020F0502020204030204" pitchFamily="34" charset="0"/>
                <a:cs typeface="Calibri" panose="020F0502020204030204" pitchFamily="34" charset="0"/>
              </a:rPr>
              <a:t>Photo Credit: Sheryl Fluegeman</a:t>
            </a:r>
          </a:p>
          <a:p>
            <a:endParaRPr lang="en-US"/>
          </a:p>
        </p:txBody>
      </p:sp>
      <p:pic>
        <p:nvPicPr>
          <p:cNvPr id="4" name="Picture 3">
            <a:extLst>
              <a:ext uri="{FF2B5EF4-FFF2-40B4-BE49-F238E27FC236}">
                <a16:creationId xmlns:a16="http://schemas.microsoft.com/office/drawing/2014/main" id="{7FD0DBED-E5C1-4D78-BA47-B534B8D7624E}"/>
              </a:ext>
            </a:extLst>
          </p:cNvPr>
          <p:cNvPicPr>
            <a:picLocks noChangeAspect="1"/>
          </p:cNvPicPr>
          <p:nvPr/>
        </p:nvPicPr>
        <p:blipFill>
          <a:blip r:embed="rId3"/>
          <a:stretch>
            <a:fillRect/>
          </a:stretch>
        </p:blipFill>
        <p:spPr>
          <a:xfrm>
            <a:off x="11179976" y="5778914"/>
            <a:ext cx="1012024" cy="1079086"/>
          </a:xfrm>
          <a:prstGeom prst="rect">
            <a:avLst/>
          </a:prstGeom>
        </p:spPr>
      </p:pic>
    </p:spTree>
    <p:extLst>
      <p:ext uri="{BB962C8B-B14F-4D97-AF65-F5344CB8AC3E}">
        <p14:creationId xmlns:p14="http://schemas.microsoft.com/office/powerpoint/2010/main" val="80241862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indoor&#10;&#10;Description automatically generated">
            <a:extLst>
              <a:ext uri="{FF2B5EF4-FFF2-40B4-BE49-F238E27FC236}">
                <a16:creationId xmlns:a16="http://schemas.microsoft.com/office/drawing/2014/main" id="{884E7CD6-02C5-4C41-96C1-34517C025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33" y="1"/>
            <a:ext cx="12192000" cy="6857999"/>
          </a:xfrm>
        </p:spPr>
      </p:pic>
      <p:pic>
        <p:nvPicPr>
          <p:cNvPr id="6" name="Picture 5">
            <a:extLst>
              <a:ext uri="{FF2B5EF4-FFF2-40B4-BE49-F238E27FC236}">
                <a16:creationId xmlns:a16="http://schemas.microsoft.com/office/drawing/2014/main" id="{E1458148-D2DC-4CE5-A78A-1027481B911A}"/>
              </a:ext>
            </a:extLst>
          </p:cNvPr>
          <p:cNvPicPr>
            <a:picLocks noChangeAspect="1"/>
          </p:cNvPicPr>
          <p:nvPr/>
        </p:nvPicPr>
        <p:blipFill>
          <a:blip r:embed="rId3"/>
          <a:stretch>
            <a:fillRect/>
          </a:stretch>
        </p:blipFill>
        <p:spPr>
          <a:xfrm>
            <a:off x="11179976" y="5778913"/>
            <a:ext cx="1012024" cy="1079086"/>
          </a:xfrm>
          <a:prstGeom prst="rect">
            <a:avLst/>
          </a:prstGeom>
        </p:spPr>
      </p:pic>
    </p:spTree>
    <p:extLst>
      <p:ext uri="{BB962C8B-B14F-4D97-AF65-F5344CB8AC3E}">
        <p14:creationId xmlns:p14="http://schemas.microsoft.com/office/powerpoint/2010/main" val="4133747774"/>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llage of a person's face&#10;&#10;Description automatically generated with low confidence">
            <a:extLst>
              <a:ext uri="{FF2B5EF4-FFF2-40B4-BE49-F238E27FC236}">
                <a16:creationId xmlns:a16="http://schemas.microsoft.com/office/drawing/2014/main" id="{BD798DC7-9FCD-42DF-B4B7-BFEF66D77B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8"/>
          <a:stretch/>
        </p:blipFill>
        <p:spPr>
          <a:xfrm>
            <a:off x="-196645" y="910742"/>
            <a:ext cx="12191980" cy="6857990"/>
          </a:xfrm>
          <a:prstGeom prst="rect">
            <a:avLst/>
          </a:prstGeom>
        </p:spPr>
      </p:pic>
    </p:spTree>
    <p:extLst>
      <p:ext uri="{BB962C8B-B14F-4D97-AF65-F5344CB8AC3E}">
        <p14:creationId xmlns:p14="http://schemas.microsoft.com/office/powerpoint/2010/main" val="3630842297"/>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llage of a person's face&#10;&#10;Description automatically generated with medium confidence">
            <a:extLst>
              <a:ext uri="{FF2B5EF4-FFF2-40B4-BE49-F238E27FC236}">
                <a16:creationId xmlns:a16="http://schemas.microsoft.com/office/drawing/2014/main" id="{43091C08-48EC-4E96-94DE-E03D42A44E23}"/>
              </a:ext>
            </a:extLst>
          </p:cNvPr>
          <p:cNvPicPr>
            <a:picLocks noChangeAspect="1"/>
          </p:cNvPicPr>
          <p:nvPr/>
        </p:nvPicPr>
        <p:blipFill rotWithShape="1">
          <a:blip r:embed="rId2">
            <a:extLst>
              <a:ext uri="{28A0092B-C50C-407E-A947-70E740481C1C}">
                <a14:useLocalDpi xmlns:a14="http://schemas.microsoft.com/office/drawing/2010/main" val="0"/>
              </a:ext>
            </a:extLst>
          </a:blip>
          <a:srcRect t="45122" b="3193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7" name="Title 1">
            <a:extLst>
              <a:ext uri="{FF2B5EF4-FFF2-40B4-BE49-F238E27FC236}">
                <a16:creationId xmlns:a16="http://schemas.microsoft.com/office/drawing/2014/main" id="{1ED9E7A0-DDE8-4B06-B3FF-4F6856BD4EE8}"/>
              </a:ext>
            </a:extLst>
          </p:cNvPr>
          <p:cNvSpPr>
            <a:spLocks noGrp="1"/>
          </p:cNvSpPr>
          <p:nvPr>
            <p:ph type="title"/>
          </p:nvPr>
        </p:nvSpPr>
        <p:spPr>
          <a:xfrm>
            <a:off x="113590" y="609600"/>
            <a:ext cx="5026359" cy="867072"/>
          </a:xfrm>
        </p:spPr>
        <p:txBody>
          <a:bodyPr>
            <a:normAutofit/>
          </a:bodyPr>
          <a:lstStyle/>
          <a:p>
            <a:r>
              <a:rPr lang="en-US">
                <a:solidFill>
                  <a:schemeClr val="tx1"/>
                </a:solidFill>
              </a:rPr>
              <a:t>After Deep Cleansing</a:t>
            </a:r>
          </a:p>
        </p:txBody>
      </p:sp>
    </p:spTree>
    <p:extLst>
      <p:ext uri="{BB962C8B-B14F-4D97-AF65-F5344CB8AC3E}">
        <p14:creationId xmlns:p14="http://schemas.microsoft.com/office/powerpoint/2010/main" val="2290026507"/>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66F4E-1F1E-4D4A-A5BA-2E83E6513DD1}"/>
              </a:ext>
            </a:extLst>
          </p:cNvPr>
          <p:cNvSpPr>
            <a:spLocks noGrp="1"/>
          </p:cNvSpPr>
          <p:nvPr>
            <p:ph idx="1"/>
          </p:nvPr>
        </p:nvSpPr>
        <p:spPr>
          <a:xfrm>
            <a:off x="677334" y="346229"/>
            <a:ext cx="8596668" cy="6214369"/>
          </a:xfrm>
        </p:spPr>
        <p:txBody>
          <a:bodyPr>
            <a:normAutofit fontScale="85000" lnSpcReduction="20000"/>
          </a:bodyPr>
          <a:lstStyle/>
          <a:p>
            <a:pPr algn="l"/>
            <a:br>
              <a:rPr lang="en-US"/>
            </a:br>
            <a:r>
              <a:rPr lang="en-US" b="0" i="0">
                <a:solidFill>
                  <a:srgbClr val="222222"/>
                </a:solidFill>
                <a:effectLst/>
                <a:latin typeface="Arial" panose="020B0604020202020204" pitchFamily="34" charset="0"/>
              </a:rPr>
              <a:t>--</a:t>
            </a:r>
            <a:r>
              <a:rPr lang="en-US" b="1" i="0">
                <a:solidFill>
                  <a:srgbClr val="222222"/>
                </a:solidFill>
                <a:effectLst/>
                <a:latin typeface="Arial" panose="020B0604020202020204" pitchFamily="34" charset="0"/>
              </a:rPr>
              <a:t>The man- is using Copper Mist</a:t>
            </a:r>
          </a:p>
          <a:p>
            <a:pPr algn="l"/>
            <a:r>
              <a:rPr lang="en-US" b="0" i="0">
                <a:solidFill>
                  <a:srgbClr val="222222"/>
                </a:solidFill>
                <a:effectLst/>
                <a:latin typeface="Arial" panose="020B0604020202020204" pitchFamily="34" charset="0"/>
              </a:rPr>
              <a:t>Feb 5 to March 11</a:t>
            </a:r>
          </a:p>
          <a:p>
            <a:pPr algn="l"/>
            <a:r>
              <a:rPr lang="en-US" b="0" i="0">
                <a:solidFill>
                  <a:srgbClr val="222222"/>
                </a:solidFill>
                <a:effectLst/>
                <a:latin typeface="Arial" panose="020B0604020202020204" pitchFamily="34" charset="0"/>
              </a:rPr>
              <a:t> He complained of being all white in his beard. </a:t>
            </a:r>
          </a:p>
          <a:p>
            <a:pPr algn="l"/>
            <a:r>
              <a:rPr lang="en-US" b="0" i="0">
                <a:solidFill>
                  <a:srgbClr val="222222"/>
                </a:solidFill>
                <a:effectLst/>
                <a:latin typeface="Arial" panose="020B0604020202020204" pitchFamily="34" charset="0"/>
              </a:rPr>
              <a:t>Not quite one </a:t>
            </a:r>
            <a:r>
              <a:rPr lang="en-US">
                <a:solidFill>
                  <a:srgbClr val="222222"/>
                </a:solidFill>
                <a:latin typeface="Arial" panose="020B0604020202020204" pitchFamily="34" charset="0"/>
              </a:rPr>
              <a:t>6 weeks</a:t>
            </a:r>
            <a:r>
              <a:rPr lang="en-US" b="0" i="0">
                <a:solidFill>
                  <a:srgbClr val="222222"/>
                </a:solidFill>
                <a:effectLst/>
                <a:latin typeface="Arial" panose="020B0604020202020204" pitchFamily="34" charset="0"/>
              </a:rPr>
              <a:t> using the Cooper Mist once a day</a:t>
            </a:r>
            <a:br>
              <a:rPr lang="en-US" b="0" i="0">
                <a:solidFill>
                  <a:srgbClr val="222222"/>
                </a:solidFill>
                <a:effectLst/>
                <a:latin typeface="Arial" panose="020B0604020202020204" pitchFamily="34" charset="0"/>
              </a:rPr>
            </a:br>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 Notice his skin hair color and eye color is darker too, this is because copper is needed for every cell in the human body to make cells, hair, melanin...) He is even starting to look younger just after a month- getting that twinkle in his eye, skin tightening and so on. This is because copper speeds up cell renewal. Copper is necessary in melanin production, so its making is skin tone darker as well as his eye color and hair. As for the grey hair there are tons of studies that support copper in reversing grey hairs.</a:t>
            </a:r>
          </a:p>
          <a:p>
            <a:pPr algn="l"/>
            <a:endParaRPr lang="en-US">
              <a:solidFill>
                <a:srgbClr val="222222"/>
              </a:solidFill>
              <a:latin typeface="Arial" panose="020B0604020202020204" pitchFamily="34" charset="0"/>
            </a:endParaRPr>
          </a:p>
          <a:p>
            <a:pPr algn="l"/>
            <a:r>
              <a:rPr lang="en-US" b="0" i="0">
                <a:solidFill>
                  <a:srgbClr val="222222"/>
                </a:solidFill>
                <a:effectLst/>
                <a:latin typeface="Arial" panose="020B0604020202020204" pitchFamily="34" charset="0"/>
              </a:rPr>
              <a:t>                          </a:t>
            </a:r>
            <a:r>
              <a:rPr lang="en-US" i="0">
                <a:solidFill>
                  <a:srgbClr val="222222"/>
                </a:solidFill>
                <a:effectLst/>
                <a:latin typeface="Arial" panose="020B0604020202020204" pitchFamily="34" charset="0"/>
              </a:rPr>
              <a:t>Photo credit by Brenda </a:t>
            </a:r>
            <a:r>
              <a:rPr lang="en-US" i="0" err="1">
                <a:solidFill>
                  <a:srgbClr val="222222"/>
                </a:solidFill>
                <a:effectLst/>
                <a:latin typeface="Arial" panose="020B0604020202020204" pitchFamily="34" charset="0"/>
              </a:rPr>
              <a:t>Gianangeli</a:t>
            </a:r>
            <a:endParaRPr lang="en-US" i="0">
              <a:solidFill>
                <a:srgbClr val="222222"/>
              </a:solidFill>
              <a:effectLst/>
              <a:latin typeface="Arial" panose="020B0604020202020204" pitchFamily="34" charset="0"/>
            </a:endParaRPr>
          </a:p>
          <a:p>
            <a:pPr algn="l"/>
            <a:br>
              <a:rPr lang="en-US" b="0" i="0">
                <a:solidFill>
                  <a:srgbClr val="222222"/>
                </a:solidFill>
                <a:effectLst/>
                <a:latin typeface="Arial" panose="020B0604020202020204" pitchFamily="34" charset="0"/>
              </a:rPr>
            </a:br>
            <a:endParaRPr lang="en-US"/>
          </a:p>
        </p:txBody>
      </p:sp>
    </p:spTree>
    <p:extLst>
      <p:ext uri="{BB962C8B-B14F-4D97-AF65-F5344CB8AC3E}">
        <p14:creationId xmlns:p14="http://schemas.microsoft.com/office/powerpoint/2010/main" val="1392407146"/>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person, person, wall&#10;&#10;Description automatically generated">
            <a:extLst>
              <a:ext uri="{FF2B5EF4-FFF2-40B4-BE49-F238E27FC236}">
                <a16:creationId xmlns:a16="http://schemas.microsoft.com/office/drawing/2014/main" id="{E257F4AA-7852-408B-8731-E731176CBE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63" b="23287"/>
          <a:stretch/>
        </p:blipFill>
        <p:spPr>
          <a:xfrm>
            <a:off x="20" y="10"/>
            <a:ext cx="12191980" cy="6857990"/>
          </a:xfrm>
          <a:prstGeom prst="rect">
            <a:avLst/>
          </a:prstGeom>
        </p:spPr>
      </p:pic>
    </p:spTree>
    <p:extLst>
      <p:ext uri="{BB962C8B-B14F-4D97-AF65-F5344CB8AC3E}">
        <p14:creationId xmlns:p14="http://schemas.microsoft.com/office/powerpoint/2010/main" val="229784350"/>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F4F5D-750A-43B3-A5C3-7FBC7E179D91}"/>
              </a:ext>
            </a:extLst>
          </p:cNvPr>
          <p:cNvSpPr>
            <a:spLocks noGrp="1"/>
          </p:cNvSpPr>
          <p:nvPr>
            <p:ph idx="1"/>
          </p:nvPr>
        </p:nvSpPr>
        <p:spPr>
          <a:xfrm>
            <a:off x="1" y="598714"/>
            <a:ext cx="12017828" cy="5578249"/>
          </a:xfrm>
        </p:spPr>
        <p:txBody>
          <a:bodyPr/>
          <a:lstStyle/>
          <a:p>
            <a:pPr marL="0" indent="0">
              <a:buNone/>
            </a:pPr>
            <a:r>
              <a:rPr lang="en-US" b="1" i="0">
                <a:solidFill>
                  <a:srgbClr val="000000"/>
                </a:solidFill>
                <a:effectLst/>
              </a:rPr>
              <a:t>        </a:t>
            </a:r>
          </a:p>
          <a:p>
            <a:pPr marL="0" indent="0">
              <a:buNone/>
            </a:pPr>
            <a:endParaRPr lang="en-US" b="1">
              <a:solidFill>
                <a:srgbClr val="000000"/>
              </a:solidFill>
            </a:endParaRPr>
          </a:p>
          <a:p>
            <a:pPr marL="0" indent="0">
              <a:buNone/>
            </a:pPr>
            <a:r>
              <a:rPr lang="en-US" b="1">
                <a:solidFill>
                  <a:srgbClr val="000000"/>
                </a:solidFill>
              </a:rPr>
              <a:t>    </a:t>
            </a:r>
          </a:p>
          <a:p>
            <a:pPr marL="0" indent="0" algn="ctr">
              <a:buNone/>
            </a:pPr>
            <a:r>
              <a:rPr lang="en-US" sz="2800" b="1" i="0">
                <a:solidFill>
                  <a:srgbClr val="000000"/>
                </a:solidFill>
                <a:effectLst/>
                <a:latin typeface="Calibri" panose="020F0502020204030204" pitchFamily="34" charset="0"/>
                <a:cs typeface="Calibri" panose="020F0502020204030204" pitchFamily="34" charset="0"/>
              </a:rPr>
              <a:t>     </a:t>
            </a:r>
          </a:p>
          <a:p>
            <a:pPr marL="0" indent="0" algn="ctr">
              <a:buNone/>
            </a:pPr>
            <a:r>
              <a:rPr lang="en-US" sz="2800" b="1" i="0">
                <a:solidFill>
                  <a:srgbClr val="000000"/>
                </a:solidFill>
                <a:effectLst/>
                <a:latin typeface="Calibri" panose="020F0502020204030204" pitchFamily="34" charset="0"/>
                <a:cs typeface="Calibri" panose="020F0502020204030204" pitchFamily="34" charset="0"/>
              </a:rPr>
              <a:t>    Before- Eczema- Client is seeing a Dermatologist</a:t>
            </a:r>
          </a:p>
          <a:p>
            <a:pPr marL="0" indent="0" algn="ctr">
              <a:buNone/>
            </a:pPr>
            <a:endParaRPr lang="en-US" sz="2800" b="1" i="0">
              <a:solidFill>
                <a:srgbClr val="000000"/>
              </a:solidFill>
              <a:effectLst/>
              <a:latin typeface="Calibri" panose="020F0502020204030204" pitchFamily="34" charset="0"/>
              <a:cs typeface="Calibri" panose="020F0502020204030204" pitchFamily="34" charset="0"/>
            </a:endParaRPr>
          </a:p>
          <a:p>
            <a:pPr marL="0" indent="0" algn="ctr">
              <a:buNone/>
            </a:pPr>
            <a:r>
              <a:rPr lang="en-US" sz="2800" b="1" i="0">
                <a:solidFill>
                  <a:srgbClr val="000000"/>
                </a:solidFill>
                <a:effectLst/>
                <a:latin typeface="Calibri" panose="020F0502020204030204" pitchFamily="34" charset="0"/>
                <a:cs typeface="Calibri" panose="020F0502020204030204" pitchFamily="34" charset="0"/>
              </a:rPr>
              <a:t>  After- </a:t>
            </a:r>
            <a:r>
              <a:rPr lang="en-US" sz="2800" b="1">
                <a:solidFill>
                  <a:srgbClr val="000000"/>
                </a:solidFill>
                <a:latin typeface="Calibri" panose="020F0502020204030204" pitchFamily="34" charset="0"/>
                <a:cs typeface="Calibri" panose="020F0502020204030204" pitchFamily="34" charset="0"/>
              </a:rPr>
              <a:t>U</a:t>
            </a:r>
            <a:r>
              <a:rPr lang="en-US" sz="2800" b="1" i="0">
                <a:solidFill>
                  <a:srgbClr val="000000"/>
                </a:solidFill>
                <a:effectLst/>
                <a:latin typeface="Calibri" panose="020F0502020204030204" pitchFamily="34" charset="0"/>
                <a:cs typeface="Calibri" panose="020F0502020204030204" pitchFamily="34" charset="0"/>
              </a:rPr>
              <a:t>sing Balancing Silver Mist for 1 week</a:t>
            </a:r>
          </a:p>
          <a:p>
            <a:pPr marL="0" indent="0" algn="ctr">
              <a:buNone/>
            </a:pPr>
            <a:endParaRPr lang="en-US" sz="2800" b="1">
              <a:solidFill>
                <a:srgbClr val="000000"/>
              </a:solidFill>
              <a:effectLst/>
              <a:latin typeface="Calibri" panose="020F0502020204030204" pitchFamily="34" charset="0"/>
              <a:cs typeface="Calibri" panose="020F0502020204030204" pitchFamily="34" charset="0"/>
            </a:endParaRPr>
          </a:p>
          <a:p>
            <a:pPr marL="0" indent="0" algn="ctr">
              <a:buNone/>
            </a:pPr>
            <a:r>
              <a:rPr lang="en-US" sz="2000" b="1">
                <a:solidFill>
                  <a:srgbClr val="000000"/>
                </a:solidFill>
                <a:effectLst/>
                <a:latin typeface="Calibri" panose="020F0502020204030204" pitchFamily="34" charset="0"/>
                <a:cs typeface="Calibri" panose="020F0502020204030204" pitchFamily="34" charset="0"/>
              </a:rPr>
              <a:t> </a:t>
            </a:r>
            <a:r>
              <a:rPr lang="en-US" sz="2000">
                <a:solidFill>
                  <a:srgbClr val="000000"/>
                </a:solidFill>
                <a:effectLst/>
                <a:latin typeface="Calibri" panose="020F0502020204030204" pitchFamily="34" charset="0"/>
                <a:cs typeface="Calibri" panose="020F0502020204030204" pitchFamily="34" charset="0"/>
              </a:rPr>
              <a:t>Photo Credit: Tiffany Bowen- Esthetician</a:t>
            </a:r>
          </a:p>
          <a:p>
            <a:pPr marL="0" indent="0">
              <a:buNone/>
            </a:pPr>
            <a:endParaRPr lang="en-US"/>
          </a:p>
        </p:txBody>
      </p:sp>
      <p:pic>
        <p:nvPicPr>
          <p:cNvPr id="4" name="Picture 3">
            <a:extLst>
              <a:ext uri="{FF2B5EF4-FFF2-40B4-BE49-F238E27FC236}">
                <a16:creationId xmlns:a16="http://schemas.microsoft.com/office/drawing/2014/main" id="{72FCC509-2A7A-4381-B422-93B0684F5A7B}"/>
              </a:ext>
            </a:extLst>
          </p:cNvPr>
          <p:cNvPicPr>
            <a:picLocks noChangeAspect="1"/>
          </p:cNvPicPr>
          <p:nvPr/>
        </p:nvPicPr>
        <p:blipFill>
          <a:blip r:embed="rId2"/>
          <a:stretch>
            <a:fillRect/>
          </a:stretch>
        </p:blipFill>
        <p:spPr>
          <a:xfrm>
            <a:off x="11179975" y="5778914"/>
            <a:ext cx="1012024" cy="1079086"/>
          </a:xfrm>
          <a:prstGeom prst="rect">
            <a:avLst/>
          </a:prstGeom>
        </p:spPr>
      </p:pic>
    </p:spTree>
    <p:extLst>
      <p:ext uri="{BB962C8B-B14F-4D97-AF65-F5344CB8AC3E}">
        <p14:creationId xmlns:p14="http://schemas.microsoft.com/office/powerpoint/2010/main" val="45591725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1288F1-13D4-4244-8AB9-F3A2B4C51C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6561"/>
            <a:ext cx="12192000" cy="6640586"/>
          </a:xfrm>
        </p:spPr>
      </p:pic>
      <p:pic>
        <p:nvPicPr>
          <p:cNvPr id="6" name="Picture 5">
            <a:extLst>
              <a:ext uri="{FF2B5EF4-FFF2-40B4-BE49-F238E27FC236}">
                <a16:creationId xmlns:a16="http://schemas.microsoft.com/office/drawing/2014/main" id="{F5D60E73-539A-4291-9A51-C9120752AF0B}"/>
              </a:ext>
            </a:extLst>
          </p:cNvPr>
          <p:cNvPicPr>
            <a:picLocks noChangeAspect="1"/>
          </p:cNvPicPr>
          <p:nvPr/>
        </p:nvPicPr>
        <p:blipFill>
          <a:blip r:embed="rId3"/>
          <a:stretch>
            <a:fillRect/>
          </a:stretch>
        </p:blipFill>
        <p:spPr>
          <a:xfrm>
            <a:off x="11179976" y="5504939"/>
            <a:ext cx="1012024" cy="1079086"/>
          </a:xfrm>
          <a:prstGeom prst="rect">
            <a:avLst/>
          </a:prstGeom>
        </p:spPr>
      </p:pic>
    </p:spTree>
    <p:extLst>
      <p:ext uri="{BB962C8B-B14F-4D97-AF65-F5344CB8AC3E}">
        <p14:creationId xmlns:p14="http://schemas.microsoft.com/office/powerpoint/2010/main" val="2385250112"/>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s face&#10;&#10;Description automatically generated with medium confidence">
            <a:extLst>
              <a:ext uri="{FF2B5EF4-FFF2-40B4-BE49-F238E27FC236}">
                <a16:creationId xmlns:a16="http://schemas.microsoft.com/office/drawing/2014/main" id="{6B918C4F-1687-4C97-9ABF-0284D751E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473"/>
            <a:ext cx="12192000" cy="6730737"/>
          </a:xfrm>
        </p:spPr>
      </p:pic>
      <p:pic>
        <p:nvPicPr>
          <p:cNvPr id="6" name="Picture 5">
            <a:extLst>
              <a:ext uri="{FF2B5EF4-FFF2-40B4-BE49-F238E27FC236}">
                <a16:creationId xmlns:a16="http://schemas.microsoft.com/office/drawing/2014/main" id="{9325B896-8574-4A34-A43D-9F315789FA40}"/>
              </a:ext>
            </a:extLst>
          </p:cNvPr>
          <p:cNvPicPr>
            <a:picLocks noChangeAspect="1"/>
          </p:cNvPicPr>
          <p:nvPr/>
        </p:nvPicPr>
        <p:blipFill>
          <a:blip r:embed="rId3"/>
          <a:stretch>
            <a:fillRect/>
          </a:stretch>
        </p:blipFill>
        <p:spPr>
          <a:xfrm>
            <a:off x="11179976" y="5651651"/>
            <a:ext cx="1012024" cy="1079086"/>
          </a:xfrm>
          <a:prstGeom prst="rect">
            <a:avLst/>
          </a:prstGeom>
        </p:spPr>
      </p:pic>
    </p:spTree>
    <p:extLst>
      <p:ext uri="{BB962C8B-B14F-4D97-AF65-F5344CB8AC3E}">
        <p14:creationId xmlns:p14="http://schemas.microsoft.com/office/powerpoint/2010/main" val="1698128633"/>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43</Slides>
  <Notes>1</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Day1                Day 14</vt:lpstr>
      <vt:lpstr>PowerPoint Presentation</vt:lpstr>
      <vt:lpstr>Client has PIH &amp; PIE+ Post Inflammatory Hyperpigmentation, client started a sun block and tyronaise inhibitor regime two weeks prior to the peel. She received Queen Taylor Cosmeceuticals Brightening &amp; Lightening Multi-Acid Peel. The first photo is Day 1 The 2nd photo is day 10 client received two coats and peeled for approx. 5-6 days                                                                           Photo Credit- Queen Taylor Cosmeceuticals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Deep Cleansing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Malcom</dc:creator>
  <cp:revision>1</cp:revision>
  <dcterms:created xsi:type="dcterms:W3CDTF">2021-01-10T01:29:54Z</dcterms:created>
  <dcterms:modified xsi:type="dcterms:W3CDTF">2021-12-09T19:19:15Z</dcterms:modified>
</cp:coreProperties>
</file>